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Lst>
  <p:notesMasterIdLst>
    <p:notesMasterId r:id="rId34"/>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59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5"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US" sz="1800" b="0" strike="noStrike" spc="-1">
                <a:solidFill>
                  <a:srgbClr val="000000"/>
                </a:solidFill>
                <a:latin typeface="Calibri"/>
              </a:rPr>
              <a:t>Click to move the slide</a:t>
            </a:r>
          </a:p>
        </p:txBody>
      </p:sp>
      <p:sp>
        <p:nvSpPr>
          <p:cNvPr id="486"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487"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488"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489"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490"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FC5BA69D-E7A7-4D02-8E8C-B6562FFBC19E}" type="slidenum">
              <a:rPr lang="en-US" sz="1400" b="0" strike="noStrike" spc="-1">
                <a:latin typeface="Times New Roman"/>
              </a:rPr>
              <a:t>‹#›</a:t>
            </a:fld>
            <a:endParaRPr lang="en-US" sz="1400" b="0" strike="noStrike" spc="-1">
              <a:latin typeface="Times New Roman"/>
            </a:endParaRPr>
          </a:p>
        </p:txBody>
      </p:sp>
    </p:spTree>
    <p:extLst>
      <p:ext uri="{BB962C8B-B14F-4D97-AF65-F5344CB8AC3E}">
        <p14:creationId xmlns:p14="http://schemas.microsoft.com/office/powerpoint/2010/main" val="3811617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arinmg.ucanr.edu/PLANTS/CAL_NATIVE_PLANT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marinmg.ucanr.edu/PROBLEMS/PESTICIDES_CHEMICAL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arinmg.ucanr.edu/BASICS/MULCH"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marinmg.ucanr.edu/PLANTS/CAL_NATIVE_PLANTS" TargetMode="External"/><Relationship Id="rId5" Type="http://schemas.openxmlformats.org/officeDocument/2006/relationships/hyperlink" Target="https://marinmg.ucanr.edu/PROBLEMS/PESTICIDES_CHEMICALS" TargetMode="External"/><Relationship Id="rId4" Type="http://schemas.openxmlformats.org/officeDocument/2006/relationships/hyperlink" Target="https://marinmg.ucanr.edu/PLANTS/PLANTS_TO_AVOID"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PlaceHolder 1"/>
          <p:cNvSpPr>
            <a:spLocks noGrp="1" noRot="1" noChangeAspect="1"/>
          </p:cNvSpPr>
          <p:nvPr>
            <p:ph type="sldImg"/>
          </p:nvPr>
        </p:nvSpPr>
        <p:spPr>
          <a:xfrm>
            <a:off x="2857680" y="514440"/>
            <a:ext cx="3428640" cy="2571480"/>
          </a:xfrm>
          <a:prstGeom prst="rect">
            <a:avLst/>
          </a:prstGeom>
        </p:spPr>
      </p:sp>
      <p:sp>
        <p:nvSpPr>
          <p:cNvPr id="599" name="PlaceHolder 2"/>
          <p:cNvSpPr>
            <a:spLocks noGrp="1"/>
          </p:cNvSpPr>
          <p:nvPr>
            <p:ph type="body"/>
          </p:nvPr>
        </p:nvSpPr>
        <p:spPr>
          <a:xfrm>
            <a:off x="914400" y="3257640"/>
            <a:ext cx="7314840" cy="3085920"/>
          </a:xfrm>
          <a:prstGeom prst="rect">
            <a:avLst/>
          </a:prstGeom>
        </p:spPr>
        <p:txBody>
          <a:bodyPr>
            <a:noAutofit/>
          </a:bodyPr>
          <a:lstStyle/>
          <a:p>
            <a:endParaRPr lang="en-US" sz="2000" b="0" strike="noStrike" spc="-1">
              <a:latin typeface="Arial"/>
            </a:endParaRPr>
          </a:p>
        </p:txBody>
      </p:sp>
      <p:sp>
        <p:nvSpPr>
          <p:cNvPr id="600" name="TextShape 3"/>
          <p:cNvSpPr txBox="1"/>
          <p:nvPr/>
        </p:nvSpPr>
        <p:spPr>
          <a:xfrm>
            <a:off x="5179320" y="6513840"/>
            <a:ext cx="3962160" cy="342720"/>
          </a:xfrm>
          <a:prstGeom prst="rect">
            <a:avLst/>
          </a:prstGeom>
          <a:noFill/>
          <a:ln>
            <a:noFill/>
          </a:ln>
        </p:spPr>
        <p:txBody>
          <a:bodyPr anchor="b">
            <a:noAutofit/>
          </a:bodyPr>
          <a:lstStyle/>
          <a:p>
            <a:pPr algn="r">
              <a:lnSpc>
                <a:spcPct val="100000"/>
              </a:lnSpc>
            </a:pPr>
            <a:fld id="{9CA64E2E-923E-4B02-9BC9-B1781D3D646C}" type="slidenum">
              <a:rPr lang="en-US" sz="1200" b="0" strike="noStrike" spc="-1">
                <a:latin typeface="Times New Roman"/>
              </a:rPr>
              <a:t>1</a:t>
            </a:fld>
            <a:endParaRPr lang="en-US"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PlaceHolder 1"/>
          <p:cNvSpPr>
            <a:spLocks noGrp="1" noRot="1" noChangeAspect="1"/>
          </p:cNvSpPr>
          <p:nvPr>
            <p:ph type="sldImg"/>
          </p:nvPr>
        </p:nvSpPr>
        <p:spPr>
          <a:xfrm>
            <a:off x="2857680" y="514440"/>
            <a:ext cx="3428640" cy="2571480"/>
          </a:xfrm>
          <a:prstGeom prst="rect">
            <a:avLst/>
          </a:prstGeom>
        </p:spPr>
      </p:sp>
      <p:sp>
        <p:nvSpPr>
          <p:cNvPr id="621" name="PlaceHolder 2"/>
          <p:cNvSpPr>
            <a:spLocks noGrp="1"/>
          </p:cNvSpPr>
          <p:nvPr>
            <p:ph type="body"/>
          </p:nvPr>
        </p:nvSpPr>
        <p:spPr>
          <a:xfrm>
            <a:off x="914400" y="3257640"/>
            <a:ext cx="7314840" cy="3085920"/>
          </a:xfrm>
          <a:prstGeom prst="rect">
            <a:avLst/>
          </a:prstGeom>
        </p:spPr>
        <p:txBody>
          <a:bodyPr>
            <a:noAutofit/>
          </a:bodyPr>
          <a:lstStyle/>
          <a:p>
            <a:pPr marL="216000" indent="-216000">
              <a:lnSpc>
                <a:spcPct val="100000"/>
              </a:lnSpc>
            </a:pPr>
            <a:r>
              <a:rPr lang="en-US" sz="2000" b="0" strike="noStrike" spc="-1">
                <a:latin typeface="Arial"/>
              </a:rPr>
              <a:t>You might think you watered well enough, but you’ll have to check. Sometimes the water doesn’t permeate down into the soil as we thought. Once you have watered, when you think the watering is complete, dig down, how far down did the water get? Some planting mediums have materials, like  peat, that take some time to hydrate well. So get in the habit of checking &amp; then you’ll know  </a:t>
            </a:r>
          </a:p>
          <a:p>
            <a:pPr marL="216000" indent="-216000">
              <a:lnSpc>
                <a:spcPct val="100000"/>
              </a:lnSpc>
            </a:pPr>
            <a:r>
              <a:rPr lang="en-US" sz="2000" b="0" strike="noStrike" spc="-1">
                <a:latin typeface="Arial"/>
              </a:rPr>
              <a:t>A good tip is to water once, water other garden areas, then come back to water again. This allows the water to soak in deeper. </a:t>
            </a:r>
          </a:p>
          <a:p>
            <a:pPr marL="216000" indent="-216000">
              <a:lnSpc>
                <a:spcPct val="100000"/>
              </a:lnSpc>
            </a:pPr>
            <a:r>
              <a:rPr lang="en-US" sz="2000" b="0" strike="noStrike" spc="-1">
                <a:latin typeface="Arial"/>
              </a:rPr>
              <a:t>Dry soil is hydrophobic. If you add water too quickly it can run off</a:t>
            </a:r>
            <a:br/>
            <a:r>
              <a:rPr lang="en-US" sz="2000" b="0" strike="noStrike" spc="-1">
                <a:latin typeface="Arial"/>
              </a:rPr>
              <a:t>Water slowly and over a longer period of time.</a:t>
            </a: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rPr>
              <a:t>A layer of mulch will also protect the soil, aid with water infiltration </a:t>
            </a:r>
          </a:p>
          <a:p>
            <a:pPr marL="216000" indent="-216000">
              <a:lnSpc>
                <a:spcPct val="100000"/>
              </a:lnSpc>
            </a:pPr>
            <a:r>
              <a:rPr lang="en-US" sz="2000" b="0" strike="noStrike" spc="-1">
                <a:latin typeface="Arial"/>
              </a:rPr>
              <a:t>The top of the soil will look dry, or the top layer of much will look dry due to the sun exposure and wind. However again we need to check to see if the soil is in fact dry down a few inches. </a:t>
            </a:r>
          </a:p>
          <a:p>
            <a:pPr marL="216000" indent="-216000">
              <a:lnSpc>
                <a:spcPct val="100000"/>
              </a:lnSpc>
            </a:pPr>
            <a:r>
              <a:rPr lang="en-US" sz="2000" b="0" strike="noStrike" spc="-1">
                <a:latin typeface="Arial"/>
              </a:rPr>
              <a:t>With containers, check to see that the drainage holes are clear/not clogged</a:t>
            </a: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rPr>
              <a:t>Plants can also wilt if overwatered, so check the soil</a:t>
            </a:r>
          </a:p>
          <a:p>
            <a:pPr marL="216000" indent="-216000">
              <a:lnSpc>
                <a:spcPct val="100000"/>
              </a:lnSpc>
            </a:pPr>
            <a:r>
              <a:rPr lang="en-US" sz="2000" b="0" strike="noStrike" spc="-1">
                <a:latin typeface="Arial"/>
              </a:rPr>
              <a:t>Feel it with your fingers, a moisture meter, dig down with a trowel. </a:t>
            </a:r>
          </a:p>
          <a:p>
            <a:pPr marL="216000" indent="-216000">
              <a:lnSpc>
                <a:spcPct val="100000"/>
              </a:lnSpc>
            </a:pPr>
            <a:r>
              <a:rPr lang="en-US" sz="2000" b="0" strike="noStrike" spc="-1">
                <a:latin typeface="Arial"/>
              </a:rPr>
              <a:t> </a:t>
            </a:r>
          </a:p>
          <a:p>
            <a:pPr marL="216000" indent="-216000">
              <a:lnSpc>
                <a:spcPct val="100000"/>
              </a:lnSpc>
            </a:pPr>
            <a:endParaRPr lang="en-US" sz="2000" b="0" strike="noStrike" spc="-1">
              <a:latin typeface="Arial"/>
            </a:endParaRPr>
          </a:p>
          <a:p>
            <a:pPr marL="216000" indent="-216000">
              <a:lnSpc>
                <a:spcPct val="100000"/>
              </a:lnSpc>
            </a:pPr>
            <a:endParaRPr lang="en-US" sz="2000" b="0" strike="noStrike" spc="-1">
              <a:latin typeface="Arial"/>
            </a:endParaRPr>
          </a:p>
        </p:txBody>
      </p:sp>
      <p:sp>
        <p:nvSpPr>
          <p:cNvPr id="622" name="TextShape 3"/>
          <p:cNvSpPr txBox="1"/>
          <p:nvPr/>
        </p:nvSpPr>
        <p:spPr>
          <a:xfrm>
            <a:off x="5179320" y="6513840"/>
            <a:ext cx="3962160" cy="342720"/>
          </a:xfrm>
          <a:prstGeom prst="rect">
            <a:avLst/>
          </a:prstGeom>
          <a:noFill/>
          <a:ln>
            <a:noFill/>
          </a:ln>
        </p:spPr>
        <p:txBody>
          <a:bodyPr anchor="b">
            <a:noAutofit/>
          </a:bodyPr>
          <a:lstStyle/>
          <a:p>
            <a:pPr algn="r">
              <a:lnSpc>
                <a:spcPct val="100000"/>
              </a:lnSpc>
            </a:pPr>
            <a:fld id="{7DAE2FEA-A86D-4C3F-B8C9-83C99C011FFD}" type="slidenum">
              <a:rPr lang="en-US" sz="1200" b="0" strike="noStrike" spc="-1">
                <a:latin typeface="Times New Roman"/>
              </a:rPr>
              <a:t>10</a:t>
            </a:fld>
            <a:endParaRPr lang="en-US" sz="12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2857680" y="514440"/>
            <a:ext cx="3428640" cy="2571480"/>
          </a:xfrm>
          <a:prstGeom prst="rect">
            <a:avLst/>
          </a:prstGeom>
        </p:spPr>
      </p:sp>
      <p:sp>
        <p:nvSpPr>
          <p:cNvPr id="624" name="PlaceHolder 2"/>
          <p:cNvSpPr>
            <a:spLocks noGrp="1"/>
          </p:cNvSpPr>
          <p:nvPr>
            <p:ph type="body"/>
          </p:nvPr>
        </p:nvSpPr>
        <p:spPr>
          <a:xfrm>
            <a:off x="914400" y="3257640"/>
            <a:ext cx="7314840" cy="3085920"/>
          </a:xfrm>
          <a:prstGeom prst="rect">
            <a:avLst/>
          </a:prstGeom>
        </p:spPr>
        <p:txBody>
          <a:bodyPr>
            <a:noAutofit/>
          </a:bodyPr>
          <a:lstStyle/>
          <a:p>
            <a:pPr>
              <a:lnSpc>
                <a:spcPct val="100000"/>
              </a:lnSpc>
            </a:pPr>
            <a:r>
              <a:rPr lang="en-US" sz="2000" b="0" strike="noStrike" spc="-1">
                <a:latin typeface="Arial"/>
              </a:rPr>
              <a:t>A variety of flowering plants with a variety of Colors. Shapes, Sizes, Heights,&amp;  plant types</a:t>
            </a:r>
          </a:p>
          <a:p>
            <a:pPr>
              <a:lnSpc>
                <a:spcPct val="100000"/>
              </a:lnSpc>
            </a:pPr>
            <a:endParaRPr lang="en-US" sz="2000" b="0" strike="noStrike" spc="-1">
              <a:latin typeface="Arial"/>
            </a:endParaRPr>
          </a:p>
          <a:p>
            <a:pPr>
              <a:lnSpc>
                <a:spcPct val="100000"/>
              </a:lnSpc>
            </a:pPr>
            <a:r>
              <a:rPr lang="en-US" sz="1200" b="1" strike="noStrike" spc="-1">
                <a:solidFill>
                  <a:srgbClr val="000000"/>
                </a:solidFill>
                <a:latin typeface="+mn-lt"/>
                <a:ea typeface="+mn-ea"/>
              </a:rPr>
              <a:t>Bright colors. </a:t>
            </a:r>
            <a:r>
              <a:rPr lang="en-US" sz="1200" b="0" strike="noStrike" spc="-1">
                <a:solidFill>
                  <a:srgbClr val="000000"/>
                </a:solidFill>
                <a:latin typeface="+mn-lt"/>
                <a:ea typeface="+mn-ea"/>
              </a:rPr>
              <a:t>Hummingbirds prefer tubular flowers with bright colors, particularly red, yellow, and orange. </a:t>
            </a:r>
            <a:br/>
            <a:r>
              <a:rPr lang="en-US" sz="1200" b="1" strike="noStrike" spc="-1">
                <a:solidFill>
                  <a:srgbClr val="000000"/>
                </a:solidFill>
                <a:latin typeface="+mn-lt"/>
                <a:ea typeface="+mn-ea"/>
              </a:rPr>
              <a:t>Scent doesn't matter.</a:t>
            </a:r>
            <a:r>
              <a:rPr lang="en-US" sz="1200" b="0" strike="noStrike" spc="-1">
                <a:solidFill>
                  <a:srgbClr val="000000"/>
                </a:solidFill>
                <a:latin typeface="+mn-lt"/>
                <a:ea typeface="+mn-ea"/>
              </a:rPr>
              <a:t> Flowers visited by hummingbirds have mild odors or no scent at all. Hummingbirds have no sense of smell.</a:t>
            </a:r>
            <a:br/>
            <a:r>
              <a:rPr lang="en-US" sz="1200" b="1" strike="noStrike" spc="-1">
                <a:solidFill>
                  <a:srgbClr val="000000"/>
                </a:solidFill>
                <a:latin typeface="+mn-lt"/>
                <a:ea typeface="+mn-ea"/>
              </a:rPr>
              <a:t>Aim for flowers year-round.</a:t>
            </a:r>
            <a:r>
              <a:rPr lang="en-US" sz="1200" b="0" strike="noStrike" spc="-1">
                <a:solidFill>
                  <a:srgbClr val="000000"/>
                </a:solidFill>
                <a:latin typeface="+mn-lt"/>
                <a:ea typeface="+mn-ea"/>
              </a:rPr>
              <a:t> Use </a:t>
            </a:r>
            <a:r>
              <a:rPr lang="en-US" sz="1200" b="0" strike="noStrike" spc="-1">
                <a:solidFill>
                  <a:srgbClr val="000000"/>
                </a:solidFill>
                <a:latin typeface="+mn-lt"/>
                <a:ea typeface="+mn-ea"/>
                <a:hlinkClick r:id="rId3"/>
              </a:rPr>
              <a:t>native plants</a:t>
            </a:r>
            <a:r>
              <a:rPr lang="en-US" sz="1200" b="0" strike="noStrike" spc="-1">
                <a:solidFill>
                  <a:srgbClr val="000000"/>
                </a:solidFill>
                <a:latin typeface="+mn-lt"/>
                <a:ea typeface="+mn-ea"/>
              </a:rPr>
              <a:t> where possible or a combination of native and non-native plants. </a:t>
            </a:r>
            <a:br/>
            <a:r>
              <a:rPr lang="en-US" sz="1200" b="1" strike="noStrike" spc="-1">
                <a:solidFill>
                  <a:srgbClr val="000000"/>
                </a:solidFill>
                <a:latin typeface="+mn-lt"/>
                <a:ea typeface="+mn-ea"/>
              </a:rPr>
              <a:t>No pesticides, please. </a:t>
            </a:r>
            <a:r>
              <a:rPr lang="en-US" sz="1200" b="0" strike="noStrike" spc="-1">
                <a:solidFill>
                  <a:srgbClr val="000000"/>
                </a:solidFill>
                <a:latin typeface="+mn-lt"/>
                <a:ea typeface="+mn-ea"/>
              </a:rPr>
              <a:t>Insects provide protein for hummingbirds, so do not use </a:t>
            </a:r>
            <a:r>
              <a:rPr lang="en-US" sz="1200" b="0" strike="noStrike" spc="-1">
                <a:solidFill>
                  <a:srgbClr val="000000"/>
                </a:solidFill>
                <a:latin typeface="+mn-lt"/>
                <a:ea typeface="+mn-ea"/>
                <a:hlinkClick r:id="rId4"/>
              </a:rPr>
              <a:t>pesticides</a:t>
            </a:r>
            <a:r>
              <a:rPr lang="en-US" sz="1200" b="0" strike="noStrike" spc="-1">
                <a:solidFill>
                  <a:srgbClr val="000000"/>
                </a:solidFill>
                <a:latin typeface="+mn-lt"/>
                <a:ea typeface="+mn-ea"/>
              </a:rPr>
              <a:t> in your garden.</a:t>
            </a:r>
            <a:br/>
            <a:endParaRPr lang="en-US" sz="1200" b="0" strike="noStrike" spc="-1">
              <a:latin typeface="Arial"/>
            </a:endParaRPr>
          </a:p>
          <a:p>
            <a:pPr>
              <a:lnSpc>
                <a:spcPct val="100000"/>
              </a:lnSpc>
            </a:pPr>
            <a:r>
              <a:rPr lang="en-US" sz="1200" b="1" strike="noStrike" spc="-1">
                <a:solidFill>
                  <a:srgbClr val="000000"/>
                </a:solidFill>
                <a:latin typeface="+mn-lt"/>
                <a:ea typeface="+mn-ea"/>
              </a:rPr>
              <a:t>Start right. </a:t>
            </a:r>
            <a:endParaRPr lang="en-US" sz="1200" b="0" strike="noStrike" spc="-1">
              <a:latin typeface="Arial"/>
            </a:endParaRPr>
          </a:p>
          <a:p>
            <a:pPr>
              <a:lnSpc>
                <a:spcPct val="100000"/>
              </a:lnSpc>
            </a:pPr>
            <a:r>
              <a:rPr lang="en-US" sz="1200" b="0" strike="noStrike" spc="-1">
                <a:solidFill>
                  <a:srgbClr val="000000"/>
                </a:solidFill>
                <a:latin typeface="+mn-lt"/>
                <a:ea typeface="+mn-ea"/>
              </a:rPr>
              <a:t>Consider the soil characteristics, site drainage, sunlight, and other factors when selecting plants.</a:t>
            </a:r>
            <a:endParaRPr lang="en-US" sz="1200" b="0" strike="noStrike" spc="-1">
              <a:latin typeface="Arial"/>
            </a:endParaRPr>
          </a:p>
          <a:p>
            <a:pPr>
              <a:lnSpc>
                <a:spcPct val="100000"/>
              </a:lnSpc>
            </a:pPr>
            <a:r>
              <a:rPr lang="en-US" sz="1200" b="0" strike="noStrike" spc="-1">
                <a:solidFill>
                  <a:srgbClr val="000000"/>
                </a:solidFill>
                <a:latin typeface="+mn-lt"/>
                <a:ea typeface="+mn-ea"/>
              </a:rPr>
              <a:t>Provide a variety of flower colors and shapes to attract different pollinators.</a:t>
            </a:r>
            <a:endParaRPr lang="en-US" sz="1200" b="0" strike="noStrike" spc="-1">
              <a:latin typeface="Arial"/>
            </a:endParaRPr>
          </a:p>
          <a:p>
            <a:pPr>
              <a:lnSpc>
                <a:spcPct val="100000"/>
              </a:lnSpc>
            </a:pPr>
            <a:r>
              <a:rPr lang="en-US" sz="1200" b="0" strike="noStrike" spc="-1">
                <a:solidFill>
                  <a:srgbClr val="000000"/>
                </a:solidFill>
                <a:latin typeface="+mn-lt"/>
                <a:ea typeface="+mn-ea"/>
              </a:rPr>
              <a:t>Plant in clumps, rather than single plants, to better attract pollinators.</a:t>
            </a:r>
            <a:endParaRPr lang="en-US" sz="1200" b="0" strike="noStrike" spc="-1">
              <a:latin typeface="Arial"/>
            </a:endParaRPr>
          </a:p>
          <a:p>
            <a:pPr>
              <a:lnSpc>
                <a:spcPct val="100000"/>
              </a:lnSpc>
            </a:pPr>
            <a:r>
              <a:rPr lang="en-US" sz="1200" b="0" strike="noStrike" spc="-1">
                <a:solidFill>
                  <a:srgbClr val="000000"/>
                </a:solidFill>
                <a:latin typeface="+mn-lt"/>
                <a:ea typeface="+mn-ea"/>
              </a:rPr>
              <a:t>Choose plants that flower at different times of the year to provide nectar and pollen sources throughout the growing season.</a:t>
            </a:r>
            <a:endParaRPr lang="en-US" sz="1200" b="0" strike="noStrike" spc="-1">
              <a:latin typeface="Arial"/>
            </a:endParaRPr>
          </a:p>
          <a:p>
            <a:pPr>
              <a:lnSpc>
                <a:spcPct val="100000"/>
              </a:lnSpc>
            </a:pPr>
            <a:r>
              <a:rPr lang="en-US" sz="1200" b="0" strike="noStrike" spc="-1">
                <a:solidFill>
                  <a:srgbClr val="000000"/>
                </a:solidFill>
                <a:latin typeface="+mn-lt"/>
                <a:ea typeface="+mn-ea"/>
              </a:rPr>
              <a:t>Avoid the use of pesticides. </a:t>
            </a:r>
            <a:r>
              <a:rPr lang="en-US" sz="1200" b="1" i="1" strike="noStrike" spc="-1">
                <a:solidFill>
                  <a:srgbClr val="000000"/>
                </a:solidFill>
                <a:latin typeface="+mn-lt"/>
                <a:ea typeface="+mn-ea"/>
              </a:rPr>
              <a:t>Practice Integrated Pest Management (IPM)</a:t>
            </a:r>
            <a:r>
              <a:rPr lang="en-US" sz="1200" b="0" strike="noStrike" spc="-1">
                <a:solidFill>
                  <a:srgbClr val="000000"/>
                </a:solidFill>
                <a:latin typeface="+mn-lt"/>
                <a:ea typeface="+mn-ea"/>
              </a:rPr>
              <a:t> to reduce damage to your plants and to protect pollinators by using less chemicals.</a:t>
            </a:r>
            <a:endParaRPr lang="en-US" sz="1200" b="0" strike="noStrike" spc="-1">
              <a:latin typeface="Arial"/>
            </a:endParaRPr>
          </a:p>
          <a:p>
            <a:pPr>
              <a:lnSpc>
                <a:spcPct val="100000"/>
              </a:lnSpc>
            </a:pPr>
            <a:r>
              <a:rPr lang="en-US" sz="1200" b="1" strike="noStrike" spc="-1">
                <a:solidFill>
                  <a:srgbClr val="000000"/>
                </a:solidFill>
                <a:latin typeface="+mn-lt"/>
                <a:ea typeface="+mn-ea"/>
              </a:rPr>
              <a:t>Visit a plant nursery </a:t>
            </a:r>
            <a:r>
              <a:rPr lang="en-US" sz="1200" b="0" strike="noStrike" spc="-1">
                <a:solidFill>
                  <a:srgbClr val="000000"/>
                </a:solidFill>
                <a:latin typeface="+mn-lt"/>
                <a:ea typeface="+mn-ea"/>
              </a:rPr>
              <a:t>to ask about pollinator plants suited for your site conditions. </a:t>
            </a:r>
            <a:endParaRPr lang="en-US" sz="1200" b="0" strike="noStrike" spc="-1">
              <a:latin typeface="Arial"/>
            </a:endParaRPr>
          </a:p>
          <a:p>
            <a:pPr>
              <a:lnSpc>
                <a:spcPct val="100000"/>
              </a:lnSpc>
            </a:pPr>
            <a:r>
              <a:rPr lang="en-US" sz="1200" b="0" strike="noStrike" spc="-1">
                <a:solidFill>
                  <a:srgbClr val="000000"/>
                </a:solidFill>
                <a:latin typeface="+mn-lt"/>
                <a:ea typeface="+mn-ea"/>
              </a:rPr>
              <a:t>Support growers that do not treat their nursery stock with harmful pesticides. </a:t>
            </a:r>
            <a:endParaRPr lang="en-US" sz="1200" b="0" strike="noStrike" spc="-1">
              <a:latin typeface="Arial"/>
            </a:endParaRPr>
          </a:p>
          <a:p>
            <a:pPr>
              <a:lnSpc>
                <a:spcPct val="100000"/>
              </a:lnSpc>
            </a:pPr>
            <a:endParaRPr lang="en-US" sz="1200" b="0" strike="noStrike" spc="-1">
              <a:latin typeface="Arial"/>
            </a:endParaRPr>
          </a:p>
        </p:txBody>
      </p:sp>
      <p:sp>
        <p:nvSpPr>
          <p:cNvPr id="625" name="TextShape 3"/>
          <p:cNvSpPr txBox="1"/>
          <p:nvPr/>
        </p:nvSpPr>
        <p:spPr>
          <a:xfrm>
            <a:off x="5179320" y="6513840"/>
            <a:ext cx="3962160" cy="342720"/>
          </a:xfrm>
          <a:prstGeom prst="rect">
            <a:avLst/>
          </a:prstGeom>
          <a:noFill/>
          <a:ln>
            <a:noFill/>
          </a:ln>
        </p:spPr>
        <p:txBody>
          <a:bodyPr anchor="b">
            <a:noAutofit/>
          </a:bodyPr>
          <a:lstStyle/>
          <a:p>
            <a:pPr algn="r">
              <a:lnSpc>
                <a:spcPct val="100000"/>
              </a:lnSpc>
            </a:pPr>
            <a:fld id="{7ED8F3F6-C331-4FA3-BB46-3208F327BCD8}" type="slidenum">
              <a:rPr lang="en-US" sz="1200" b="0" strike="noStrike" spc="-1">
                <a:latin typeface="Times New Roman"/>
              </a:rPr>
              <a:t>15</a:t>
            </a:fld>
            <a:endParaRPr lang="en-US" sz="12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1"/>
          <p:cNvSpPr>
            <a:spLocks noGrp="1" noRot="1" noChangeAspect="1"/>
          </p:cNvSpPr>
          <p:nvPr>
            <p:ph type="sldImg"/>
          </p:nvPr>
        </p:nvSpPr>
        <p:spPr>
          <a:xfrm>
            <a:off x="2857680" y="514440"/>
            <a:ext cx="3428640" cy="2571480"/>
          </a:xfrm>
          <a:prstGeom prst="rect">
            <a:avLst/>
          </a:prstGeom>
        </p:spPr>
      </p:sp>
      <p:sp>
        <p:nvSpPr>
          <p:cNvPr id="627" name="PlaceHolder 2"/>
          <p:cNvSpPr>
            <a:spLocks noGrp="1"/>
          </p:cNvSpPr>
          <p:nvPr>
            <p:ph type="body"/>
          </p:nvPr>
        </p:nvSpPr>
        <p:spPr>
          <a:xfrm>
            <a:off x="914400" y="3257640"/>
            <a:ext cx="7314840" cy="3085920"/>
          </a:xfrm>
          <a:prstGeom prst="rect">
            <a:avLst/>
          </a:prstGeom>
        </p:spPr>
        <p:txBody>
          <a:bodyPr>
            <a:noAutofit/>
          </a:bodyPr>
          <a:lstStyle/>
          <a:p>
            <a:pPr marL="216000" indent="-216000">
              <a:lnSpc>
                <a:spcPct val="100000"/>
              </a:lnSpc>
            </a:pPr>
            <a:r>
              <a:rPr lang="en-US" sz="1200" b="1" strike="noStrike" spc="-1">
                <a:solidFill>
                  <a:srgbClr val="000000"/>
                </a:solidFill>
                <a:latin typeface="+mn-lt"/>
                <a:ea typeface="+mn-ea"/>
              </a:rPr>
              <a:t>Bees:</a:t>
            </a:r>
            <a:endParaRPr lang="en-US" sz="1200" b="0" strike="noStrike" spc="-1">
              <a:latin typeface="Arial"/>
            </a:endParaRPr>
          </a:p>
          <a:p>
            <a:pPr marL="216000" indent="-216000">
              <a:lnSpc>
                <a:spcPct val="100000"/>
              </a:lnSpc>
            </a:pPr>
            <a:r>
              <a:rPr lang="en-US" sz="1200" b="1" strike="noStrike" spc="-1">
                <a:solidFill>
                  <a:srgbClr val="000000"/>
                </a:solidFill>
                <a:latin typeface="+mn-lt"/>
                <a:ea typeface="+mn-ea"/>
              </a:rPr>
              <a:t>Large swaths of one single plant</a:t>
            </a:r>
            <a:r>
              <a:rPr lang="en-US" sz="1200" b="0" strike="noStrike" spc="-1">
                <a:solidFill>
                  <a:srgbClr val="000000"/>
                </a:solidFill>
                <a:latin typeface="+mn-lt"/>
                <a:ea typeface="+mn-ea"/>
              </a:rPr>
              <a:t> type are most attractive to bees for ease of foraging.</a:t>
            </a:r>
            <a:br/>
            <a:r>
              <a:rPr lang="en-US" sz="1200" b="1" strike="noStrike" spc="-1">
                <a:solidFill>
                  <a:srgbClr val="000000"/>
                </a:solidFill>
                <a:latin typeface="+mn-lt"/>
                <a:ea typeface="+mn-ea"/>
              </a:rPr>
              <a:t>Provide pollen AND nectar. </a:t>
            </a:r>
            <a:r>
              <a:rPr lang="en-US" sz="1200" b="0" strike="noStrike" spc="-1">
                <a:solidFill>
                  <a:srgbClr val="000000"/>
                </a:solidFill>
                <a:latin typeface="+mn-lt"/>
                <a:ea typeface="+mn-ea"/>
              </a:rPr>
              <a:t>Plant flowers that provide BOTH pollen and nectar for bees.</a:t>
            </a:r>
            <a:br/>
            <a:r>
              <a:rPr lang="en-US" sz="1200" b="1" strike="noStrike" spc="-1">
                <a:solidFill>
                  <a:srgbClr val="000000"/>
                </a:solidFill>
                <a:latin typeface="+mn-lt"/>
                <a:ea typeface="+mn-ea"/>
              </a:rPr>
              <a:t>Plant a continuously blooming garden. </a:t>
            </a:r>
            <a:r>
              <a:rPr lang="en-US" sz="1200" b="0" strike="noStrike" spc="-1">
                <a:solidFill>
                  <a:srgbClr val="000000"/>
                </a:solidFill>
                <a:latin typeface="+mn-lt"/>
                <a:ea typeface="+mn-ea"/>
              </a:rPr>
              <a:t>Select flowers that will provide successive blooms in spring, summer, and fall. </a:t>
            </a:r>
            <a:br/>
            <a:r>
              <a:rPr lang="en-US" sz="1200" b="1" strike="noStrike" spc="-1">
                <a:solidFill>
                  <a:srgbClr val="000000"/>
                </a:solidFill>
                <a:latin typeface="+mn-lt"/>
                <a:ea typeface="+mn-ea"/>
              </a:rPr>
              <a:t>Variety attracts diversity. </a:t>
            </a:r>
            <a:r>
              <a:rPr lang="en-US" sz="1200" b="0" strike="noStrike" spc="-1">
                <a:solidFill>
                  <a:srgbClr val="000000"/>
                </a:solidFill>
                <a:latin typeface="+mn-lt"/>
                <a:ea typeface="+mn-ea"/>
              </a:rPr>
              <a:t>Choose ten or more bee attractive flower species for a diversity of bee visitors.</a:t>
            </a:r>
            <a:br/>
            <a:r>
              <a:rPr lang="en-US" sz="1200" b="1" strike="noStrike" spc="-1">
                <a:solidFill>
                  <a:srgbClr val="000000"/>
                </a:solidFill>
                <a:latin typeface="+mn-lt"/>
                <a:ea typeface="+mn-ea"/>
              </a:rPr>
              <a:t>They love sunlight. </a:t>
            </a:r>
            <a:r>
              <a:rPr lang="en-US" sz="1200" b="0" strike="noStrike" spc="-1">
                <a:solidFill>
                  <a:srgbClr val="000000"/>
                </a:solidFill>
                <a:latin typeface="+mn-lt"/>
                <a:ea typeface="+mn-ea"/>
              </a:rPr>
              <a:t>Bees prefer to visit flowers in the sun.</a:t>
            </a:r>
            <a:br/>
            <a:r>
              <a:rPr lang="en-US" sz="1200" b="1" strike="noStrike" spc="-1">
                <a:solidFill>
                  <a:srgbClr val="000000"/>
                </a:solidFill>
                <a:latin typeface="+mn-lt"/>
                <a:ea typeface="+mn-ea"/>
              </a:rPr>
              <a:t>Leave some ground bare. </a:t>
            </a:r>
            <a:r>
              <a:rPr lang="en-US" sz="1200" b="0" strike="noStrike" spc="-1">
                <a:solidFill>
                  <a:srgbClr val="000000"/>
                </a:solidFill>
                <a:latin typeface="+mn-lt"/>
                <a:ea typeface="+mn-ea"/>
              </a:rPr>
              <a:t>The majority of bees nest in the ground, so leave areas of your garden bare of </a:t>
            </a:r>
            <a:r>
              <a:rPr lang="en-US" sz="1200" b="0" strike="noStrike" spc="-1">
                <a:solidFill>
                  <a:srgbClr val="000000"/>
                </a:solidFill>
                <a:latin typeface="+mn-lt"/>
                <a:ea typeface="+mn-ea"/>
                <a:hlinkClick r:id="rId3"/>
              </a:rPr>
              <a:t>mulch</a:t>
            </a:r>
            <a:r>
              <a:rPr lang="en-US" sz="1200" b="0" strike="noStrike" spc="-1">
                <a:solidFill>
                  <a:srgbClr val="000000"/>
                </a:solidFill>
                <a:latin typeface="+mn-lt"/>
                <a:ea typeface="+mn-ea"/>
              </a:rPr>
              <a:t> or weed cloth. </a:t>
            </a:r>
            <a:br/>
            <a:r>
              <a:rPr lang="en-US" sz="1200" b="1" strike="noStrike" spc="-1">
                <a:solidFill>
                  <a:srgbClr val="000000"/>
                </a:solidFill>
                <a:latin typeface="+mn-lt"/>
                <a:ea typeface="+mn-ea"/>
              </a:rPr>
              <a:t>Please, no chemicals.</a:t>
            </a:r>
            <a:r>
              <a:rPr lang="en-US" sz="1200" b="0" strike="noStrike" spc="-1">
                <a:solidFill>
                  <a:srgbClr val="000000"/>
                </a:solidFill>
                <a:latin typeface="+mn-lt"/>
                <a:ea typeface="+mn-ea"/>
              </a:rPr>
              <a:t> Avoid plants treated with </a:t>
            </a:r>
            <a:r>
              <a:rPr lang="en-US" sz="1200" b="0" strike="noStrike" spc="-1">
                <a:solidFill>
                  <a:srgbClr val="000000"/>
                </a:solidFill>
                <a:latin typeface="+mn-lt"/>
                <a:ea typeface="+mn-ea"/>
                <a:hlinkClick r:id="rId4"/>
              </a:rPr>
              <a:t>neonicotinoids.</a:t>
            </a:r>
            <a:r>
              <a:rPr lang="en-US" sz="1200" b="0" strike="noStrike" spc="-1">
                <a:solidFill>
                  <a:srgbClr val="000000"/>
                </a:solidFill>
                <a:latin typeface="+mn-lt"/>
                <a:ea typeface="+mn-ea"/>
              </a:rPr>
              <a:t> Do not use broad-spectrum </a:t>
            </a:r>
            <a:r>
              <a:rPr lang="en-US" sz="1200" b="0" strike="noStrike" spc="-1">
                <a:solidFill>
                  <a:srgbClr val="000000"/>
                </a:solidFill>
                <a:latin typeface="+mn-lt"/>
                <a:ea typeface="+mn-ea"/>
                <a:hlinkClick r:id="rId5"/>
              </a:rPr>
              <a:t>pesticides</a:t>
            </a:r>
            <a:r>
              <a:rPr lang="en-US" sz="1200" b="0" strike="noStrike" spc="-1">
                <a:solidFill>
                  <a:srgbClr val="000000"/>
                </a:solidFill>
                <a:latin typeface="+mn-lt"/>
                <a:ea typeface="+mn-ea"/>
              </a:rPr>
              <a:t>.</a:t>
            </a:r>
            <a:endParaRPr lang="en-US" sz="1200" b="0" strike="noStrike" spc="-1">
              <a:latin typeface="Arial"/>
            </a:endParaRPr>
          </a:p>
          <a:p>
            <a:pPr marL="216000" indent="-216000">
              <a:lnSpc>
                <a:spcPct val="100000"/>
              </a:lnSpc>
            </a:pPr>
            <a:endParaRPr lang="en-US" sz="1200" b="0" strike="noStrike" spc="-1">
              <a:latin typeface="Arial"/>
            </a:endParaRPr>
          </a:p>
          <a:p>
            <a:pPr marL="216000" indent="-216000">
              <a:lnSpc>
                <a:spcPct val="100000"/>
              </a:lnSpc>
            </a:pPr>
            <a:r>
              <a:rPr lang="en-US" sz="1200" b="1" strike="noStrike" spc="-1">
                <a:solidFill>
                  <a:srgbClr val="000000"/>
                </a:solidFill>
                <a:latin typeface="+mn-lt"/>
                <a:ea typeface="+mn-ea"/>
              </a:rPr>
              <a:t>Hummingbirds:</a:t>
            </a:r>
            <a:endParaRPr lang="en-US" sz="1200" b="0" strike="noStrike" spc="-1">
              <a:latin typeface="Arial"/>
            </a:endParaRPr>
          </a:p>
          <a:p>
            <a:pPr marL="216000" indent="-216000">
              <a:lnSpc>
                <a:spcPct val="100000"/>
              </a:lnSpc>
            </a:pPr>
            <a:r>
              <a:rPr lang="en-US" sz="1200" b="1" strike="noStrike" spc="-1">
                <a:solidFill>
                  <a:srgbClr val="000000"/>
                </a:solidFill>
                <a:latin typeface="+mn-lt"/>
                <a:ea typeface="+mn-ea"/>
              </a:rPr>
              <a:t>Bright colors. </a:t>
            </a:r>
            <a:r>
              <a:rPr lang="en-US" sz="1200" b="0" strike="noStrike" spc="-1">
                <a:solidFill>
                  <a:srgbClr val="000000"/>
                </a:solidFill>
                <a:latin typeface="+mn-lt"/>
                <a:ea typeface="+mn-ea"/>
              </a:rPr>
              <a:t>Hummingbirds prefer tubular flowers with bright colors, particularly red, yellow, and orange. </a:t>
            </a:r>
            <a:br/>
            <a:r>
              <a:rPr lang="en-US" sz="1200" b="1" strike="noStrike" spc="-1">
                <a:solidFill>
                  <a:srgbClr val="000000"/>
                </a:solidFill>
                <a:latin typeface="+mn-lt"/>
                <a:ea typeface="+mn-ea"/>
              </a:rPr>
              <a:t>Scent doesn't matter.</a:t>
            </a:r>
            <a:r>
              <a:rPr lang="en-US" sz="1200" b="0" strike="noStrike" spc="-1">
                <a:solidFill>
                  <a:srgbClr val="000000"/>
                </a:solidFill>
                <a:latin typeface="+mn-lt"/>
                <a:ea typeface="+mn-ea"/>
              </a:rPr>
              <a:t> Flowers visited by hummingbirds have mild odors or no scent at all. Hummingbirds have no sense of smell.</a:t>
            </a:r>
            <a:br/>
            <a:r>
              <a:rPr lang="en-US" sz="1200" b="1" strike="noStrike" spc="-1">
                <a:solidFill>
                  <a:srgbClr val="000000"/>
                </a:solidFill>
                <a:latin typeface="+mn-lt"/>
                <a:ea typeface="+mn-ea"/>
              </a:rPr>
              <a:t>Aim for flowers year-round.</a:t>
            </a:r>
            <a:r>
              <a:rPr lang="en-US" sz="1200" b="0" strike="noStrike" spc="-1">
                <a:solidFill>
                  <a:srgbClr val="000000"/>
                </a:solidFill>
                <a:latin typeface="+mn-lt"/>
                <a:ea typeface="+mn-ea"/>
              </a:rPr>
              <a:t> Use </a:t>
            </a:r>
            <a:r>
              <a:rPr lang="en-US" sz="1200" b="0" strike="noStrike" spc="-1">
                <a:solidFill>
                  <a:srgbClr val="000000"/>
                </a:solidFill>
                <a:latin typeface="+mn-lt"/>
                <a:ea typeface="+mn-ea"/>
                <a:hlinkClick r:id="rId6"/>
              </a:rPr>
              <a:t>native plants</a:t>
            </a:r>
            <a:r>
              <a:rPr lang="en-US" sz="1200" b="0" strike="noStrike" spc="-1">
                <a:solidFill>
                  <a:srgbClr val="000000"/>
                </a:solidFill>
                <a:latin typeface="+mn-lt"/>
                <a:ea typeface="+mn-ea"/>
              </a:rPr>
              <a:t> where possible or a combination of native and non-native plants. </a:t>
            </a:r>
            <a:br/>
            <a:r>
              <a:rPr lang="en-US" sz="1200" b="1" strike="noStrike" spc="-1">
                <a:solidFill>
                  <a:srgbClr val="000000"/>
                </a:solidFill>
                <a:latin typeface="+mn-lt"/>
                <a:ea typeface="+mn-ea"/>
              </a:rPr>
              <a:t>No pesticides, please. </a:t>
            </a:r>
            <a:r>
              <a:rPr lang="en-US" sz="1200" b="0" strike="noStrike" spc="-1">
                <a:solidFill>
                  <a:srgbClr val="000000"/>
                </a:solidFill>
                <a:latin typeface="+mn-lt"/>
                <a:ea typeface="+mn-ea"/>
              </a:rPr>
              <a:t>Insects provide protein for hummingbirds, so do not use </a:t>
            </a:r>
            <a:r>
              <a:rPr lang="en-US" sz="1200" b="0" strike="noStrike" spc="-1">
                <a:solidFill>
                  <a:srgbClr val="000000"/>
                </a:solidFill>
                <a:latin typeface="+mn-lt"/>
                <a:ea typeface="+mn-ea"/>
                <a:hlinkClick r:id="rId5"/>
              </a:rPr>
              <a:t>pesticides</a:t>
            </a:r>
            <a:r>
              <a:rPr lang="en-US" sz="1200" b="0" strike="noStrike" spc="-1">
                <a:solidFill>
                  <a:srgbClr val="000000"/>
                </a:solidFill>
                <a:latin typeface="+mn-lt"/>
                <a:ea typeface="+mn-ea"/>
              </a:rPr>
              <a:t> in your garden.</a:t>
            </a:r>
            <a:br/>
            <a:r>
              <a:rPr lang="en-US" sz="1200" b="1" strike="noStrike" spc="-1">
                <a:solidFill>
                  <a:srgbClr val="000000"/>
                </a:solidFill>
                <a:latin typeface="+mn-lt"/>
                <a:ea typeface="+mn-ea"/>
              </a:rPr>
              <a:t>Nectar is sugar water.</a:t>
            </a:r>
            <a:r>
              <a:rPr lang="en-US" sz="1200" b="0" strike="noStrike" spc="-1">
                <a:solidFill>
                  <a:srgbClr val="000000"/>
                </a:solidFill>
                <a:latin typeface="+mn-lt"/>
                <a:ea typeface="+mn-ea"/>
              </a:rPr>
              <a:t> You can make your own—mix ¼ cup of sugar to one cup of water. Remember to keep your hummingbird feeder filled. </a:t>
            </a:r>
            <a:endParaRPr lang="en-US" sz="1200" b="0" strike="noStrike" spc="-1">
              <a:latin typeface="Arial"/>
            </a:endParaRPr>
          </a:p>
        </p:txBody>
      </p:sp>
      <p:sp>
        <p:nvSpPr>
          <p:cNvPr id="628" name="TextShape 3"/>
          <p:cNvSpPr txBox="1"/>
          <p:nvPr/>
        </p:nvSpPr>
        <p:spPr>
          <a:xfrm>
            <a:off x="5179320" y="6513840"/>
            <a:ext cx="3962160" cy="342720"/>
          </a:xfrm>
          <a:prstGeom prst="rect">
            <a:avLst/>
          </a:prstGeom>
          <a:noFill/>
          <a:ln>
            <a:noFill/>
          </a:ln>
        </p:spPr>
        <p:txBody>
          <a:bodyPr anchor="b">
            <a:noAutofit/>
          </a:bodyPr>
          <a:lstStyle/>
          <a:p>
            <a:pPr algn="r">
              <a:lnSpc>
                <a:spcPct val="100000"/>
              </a:lnSpc>
            </a:pPr>
            <a:fld id="{A13D86A1-8DC9-4D36-8EAD-1675167B901E}" type="slidenum">
              <a:rPr lang="en-US" sz="1200" b="0" strike="noStrike" spc="-1">
                <a:latin typeface="Times New Roman"/>
              </a:rPr>
              <a:t>16</a:t>
            </a:fld>
            <a:endParaRPr lang="en-US"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PlaceHolder 1"/>
          <p:cNvSpPr>
            <a:spLocks noGrp="1" noRot="1" noChangeAspect="1"/>
          </p:cNvSpPr>
          <p:nvPr>
            <p:ph type="sldImg"/>
          </p:nvPr>
        </p:nvSpPr>
        <p:spPr>
          <a:xfrm>
            <a:off x="2857680" y="514440"/>
            <a:ext cx="3428640" cy="2571480"/>
          </a:xfrm>
          <a:prstGeom prst="rect">
            <a:avLst/>
          </a:prstGeom>
        </p:spPr>
      </p:sp>
      <p:sp>
        <p:nvSpPr>
          <p:cNvPr id="630" name="PlaceHolder 2"/>
          <p:cNvSpPr>
            <a:spLocks noGrp="1"/>
          </p:cNvSpPr>
          <p:nvPr>
            <p:ph type="body"/>
          </p:nvPr>
        </p:nvSpPr>
        <p:spPr>
          <a:xfrm>
            <a:off x="1219320" y="3257640"/>
            <a:ext cx="6705360" cy="3085920"/>
          </a:xfrm>
          <a:prstGeom prst="rect">
            <a:avLst/>
          </a:prstGeom>
        </p:spPr>
        <p:txBody>
          <a:bodyPr>
            <a:noAutofit/>
          </a:bodyPr>
          <a:lstStyle/>
          <a:p>
            <a:pPr>
              <a:lnSpc>
                <a:spcPct val="100000"/>
              </a:lnSpc>
            </a:pPr>
            <a:r>
              <a:rPr lang="en-US" sz="1200" b="0" strike="noStrike" spc="-1">
                <a:latin typeface="Calibri"/>
                <a:ea typeface="Calibri"/>
              </a:rPr>
              <a:t>CC</a:t>
            </a:r>
            <a:endParaRPr lang="en-US" sz="12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PlaceHolder 1"/>
          <p:cNvSpPr>
            <a:spLocks noGrp="1" noRot="1" noChangeAspect="1"/>
          </p:cNvSpPr>
          <p:nvPr>
            <p:ph type="sldImg"/>
          </p:nvPr>
        </p:nvSpPr>
        <p:spPr>
          <a:xfrm>
            <a:off x="2857680" y="514440"/>
            <a:ext cx="3428640" cy="2571480"/>
          </a:xfrm>
          <a:prstGeom prst="rect">
            <a:avLst/>
          </a:prstGeom>
        </p:spPr>
      </p:sp>
      <p:sp>
        <p:nvSpPr>
          <p:cNvPr id="632" name="PlaceHolder 2"/>
          <p:cNvSpPr>
            <a:spLocks noGrp="1"/>
          </p:cNvSpPr>
          <p:nvPr>
            <p:ph type="body"/>
          </p:nvPr>
        </p:nvSpPr>
        <p:spPr>
          <a:xfrm>
            <a:off x="1219320" y="3257640"/>
            <a:ext cx="6705360" cy="3085920"/>
          </a:xfrm>
          <a:prstGeom prst="rect">
            <a:avLst/>
          </a:prstGeom>
        </p:spPr>
        <p:txBody>
          <a:bodyPr>
            <a:noAutofit/>
          </a:bodyPr>
          <a:lstStyle/>
          <a:p>
            <a:pPr>
              <a:lnSpc>
                <a:spcPct val="100000"/>
              </a:lnSpc>
            </a:pPr>
            <a:r>
              <a:rPr lang="en-US" sz="1200" b="0" strike="noStrike" spc="-1">
                <a:latin typeface="Calibri"/>
                <a:ea typeface="Calibri"/>
              </a:rPr>
              <a:t>CC</a:t>
            </a:r>
            <a:endParaRPr lang="en-US" sz="12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PlaceHolder 1"/>
          <p:cNvSpPr>
            <a:spLocks noGrp="1" noRot="1" noChangeAspect="1"/>
          </p:cNvSpPr>
          <p:nvPr>
            <p:ph type="sldImg"/>
          </p:nvPr>
        </p:nvSpPr>
        <p:spPr>
          <a:xfrm>
            <a:off x="2857680" y="514440"/>
            <a:ext cx="3428640" cy="2571480"/>
          </a:xfrm>
          <a:prstGeom prst="rect">
            <a:avLst/>
          </a:prstGeom>
        </p:spPr>
      </p:sp>
      <p:sp>
        <p:nvSpPr>
          <p:cNvPr id="634" name="PlaceHolder 2"/>
          <p:cNvSpPr>
            <a:spLocks noGrp="1"/>
          </p:cNvSpPr>
          <p:nvPr>
            <p:ph type="body"/>
          </p:nvPr>
        </p:nvSpPr>
        <p:spPr>
          <a:xfrm>
            <a:off x="1219320" y="3257640"/>
            <a:ext cx="6705360" cy="3085920"/>
          </a:xfrm>
          <a:prstGeom prst="rect">
            <a:avLst/>
          </a:prstGeom>
        </p:spPr>
        <p:txBody>
          <a:bodyPr>
            <a:noAutofit/>
          </a:bodyPr>
          <a:lstStyle/>
          <a:p>
            <a:pPr>
              <a:lnSpc>
                <a:spcPct val="100000"/>
              </a:lnSpc>
            </a:pPr>
            <a:r>
              <a:rPr lang="en-US" sz="1200" b="0" strike="noStrike" spc="-1">
                <a:latin typeface="Calibri"/>
                <a:ea typeface="Calibri"/>
              </a:rPr>
              <a:t>CC</a:t>
            </a:r>
            <a:endParaRPr lang="en-US" sz="12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PlaceHolder 1"/>
          <p:cNvSpPr>
            <a:spLocks noGrp="1" noRot="1" noChangeAspect="1"/>
          </p:cNvSpPr>
          <p:nvPr>
            <p:ph type="sldImg"/>
          </p:nvPr>
        </p:nvSpPr>
        <p:spPr>
          <a:xfrm>
            <a:off x="2857500" y="514350"/>
            <a:ext cx="3429000" cy="2571750"/>
          </a:xfrm>
          <a:prstGeom prst="rect">
            <a:avLst/>
          </a:prstGeom>
        </p:spPr>
      </p:sp>
      <p:sp>
        <p:nvSpPr>
          <p:cNvPr id="636" name="PlaceHolder 2"/>
          <p:cNvSpPr>
            <a:spLocks noGrp="1"/>
          </p:cNvSpPr>
          <p:nvPr>
            <p:ph type="body"/>
          </p:nvPr>
        </p:nvSpPr>
        <p:spPr>
          <a:xfrm>
            <a:off x="1219320" y="3257640"/>
            <a:ext cx="6705360" cy="3085920"/>
          </a:xfrm>
          <a:prstGeom prst="rect">
            <a:avLst/>
          </a:prstGeom>
        </p:spPr>
        <p:txBody>
          <a:bodyPr>
            <a:noAutofit/>
          </a:bodyPr>
          <a:lstStyle/>
          <a:p>
            <a:pPr>
              <a:lnSpc>
                <a:spcPct val="100000"/>
              </a:lnSpc>
            </a:pPr>
            <a:r>
              <a:rPr lang="en-US" sz="1200" b="0" strike="noStrike" spc="-1">
                <a:latin typeface="Calibri"/>
                <a:ea typeface="Calibri"/>
              </a:rPr>
              <a:t>CC</a:t>
            </a:r>
            <a:endParaRPr lang="en-US" sz="12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PlaceHolder 1"/>
          <p:cNvSpPr>
            <a:spLocks noGrp="1" noRot="1" noChangeAspect="1"/>
          </p:cNvSpPr>
          <p:nvPr>
            <p:ph type="sldImg"/>
          </p:nvPr>
        </p:nvSpPr>
        <p:spPr>
          <a:xfrm>
            <a:off x="2857680" y="514440"/>
            <a:ext cx="3428640" cy="2571480"/>
          </a:xfrm>
          <a:prstGeom prst="rect">
            <a:avLst/>
          </a:prstGeom>
        </p:spPr>
      </p:sp>
      <p:sp>
        <p:nvSpPr>
          <p:cNvPr id="638" name="PlaceHolder 2"/>
          <p:cNvSpPr>
            <a:spLocks noGrp="1"/>
          </p:cNvSpPr>
          <p:nvPr>
            <p:ph type="body"/>
          </p:nvPr>
        </p:nvSpPr>
        <p:spPr>
          <a:xfrm>
            <a:off x="914400" y="3257640"/>
            <a:ext cx="7314840" cy="3085920"/>
          </a:xfrm>
          <a:prstGeom prst="rect">
            <a:avLst/>
          </a:prstGeom>
        </p:spPr>
        <p:txBody>
          <a:bodyPr>
            <a:noAutofit/>
          </a:bodyPr>
          <a:lstStyle/>
          <a:p>
            <a:endParaRPr lang="en-US" sz="2000" b="0" strike="noStrike" spc="-1">
              <a:latin typeface="Arial"/>
            </a:endParaRPr>
          </a:p>
        </p:txBody>
      </p:sp>
      <p:sp>
        <p:nvSpPr>
          <p:cNvPr id="639" name="TextShape 3"/>
          <p:cNvSpPr txBox="1"/>
          <p:nvPr/>
        </p:nvSpPr>
        <p:spPr>
          <a:xfrm>
            <a:off x="5179320" y="6513840"/>
            <a:ext cx="3962160" cy="342720"/>
          </a:xfrm>
          <a:prstGeom prst="rect">
            <a:avLst/>
          </a:prstGeom>
          <a:noFill/>
          <a:ln>
            <a:noFill/>
          </a:ln>
        </p:spPr>
        <p:txBody>
          <a:bodyPr anchor="b">
            <a:noAutofit/>
          </a:bodyPr>
          <a:lstStyle/>
          <a:p>
            <a:pPr algn="r">
              <a:lnSpc>
                <a:spcPct val="100000"/>
              </a:lnSpc>
            </a:pPr>
            <a:fld id="{D383840E-67F3-4B05-A334-71AC30337F57}" type="slidenum">
              <a:rPr lang="en-US" sz="1200" b="0" strike="noStrike" spc="-1">
                <a:solidFill>
                  <a:srgbClr val="000000"/>
                </a:solidFill>
                <a:latin typeface="+mn-lt"/>
                <a:ea typeface="+mn-ea"/>
              </a:rPr>
              <a:t>21</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noRot="1" noChangeAspect="1"/>
          </p:cNvSpPr>
          <p:nvPr>
            <p:ph type="sldImg"/>
          </p:nvPr>
        </p:nvSpPr>
        <p:spPr>
          <a:xfrm>
            <a:off x="2857680" y="514440"/>
            <a:ext cx="3428640" cy="2571480"/>
          </a:xfrm>
          <a:prstGeom prst="rect">
            <a:avLst/>
          </a:prstGeom>
        </p:spPr>
      </p:sp>
      <p:sp>
        <p:nvSpPr>
          <p:cNvPr id="602" name="PlaceHolder 2"/>
          <p:cNvSpPr>
            <a:spLocks noGrp="1"/>
          </p:cNvSpPr>
          <p:nvPr>
            <p:ph type="body"/>
          </p:nvPr>
        </p:nvSpPr>
        <p:spPr>
          <a:xfrm>
            <a:off x="1219320" y="3257640"/>
            <a:ext cx="6705360" cy="3085920"/>
          </a:xfrm>
          <a:prstGeom prst="rect">
            <a:avLst/>
          </a:prstGeom>
        </p:spPr>
        <p:txBody>
          <a:bodyPr>
            <a:noAutofit/>
          </a:bodyPr>
          <a:lstStyle/>
          <a:p>
            <a:pPr>
              <a:lnSpc>
                <a:spcPct val="100000"/>
              </a:lnSpc>
            </a:pPr>
            <a:r>
              <a:rPr lang="en-US" sz="1200" b="0" strike="noStrike" spc="-1">
                <a:latin typeface="Calibri"/>
                <a:ea typeface="Calibri"/>
              </a:rPr>
              <a:t>CC</a:t>
            </a:r>
            <a:endParaRPr lang="en-US"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PlaceHolder 1"/>
          <p:cNvSpPr>
            <a:spLocks noGrp="1" noRot="1" noChangeAspect="1"/>
          </p:cNvSpPr>
          <p:nvPr>
            <p:ph type="sldImg"/>
          </p:nvPr>
        </p:nvSpPr>
        <p:spPr>
          <a:xfrm>
            <a:off x="2857680" y="514440"/>
            <a:ext cx="3428640" cy="2571480"/>
          </a:xfrm>
          <a:prstGeom prst="rect">
            <a:avLst/>
          </a:prstGeom>
        </p:spPr>
      </p:sp>
      <p:sp>
        <p:nvSpPr>
          <p:cNvPr id="604" name="PlaceHolder 2"/>
          <p:cNvSpPr>
            <a:spLocks noGrp="1"/>
          </p:cNvSpPr>
          <p:nvPr>
            <p:ph type="body"/>
          </p:nvPr>
        </p:nvSpPr>
        <p:spPr>
          <a:xfrm>
            <a:off x="914400" y="3257640"/>
            <a:ext cx="7314840" cy="3085920"/>
          </a:xfrm>
          <a:prstGeom prst="rect">
            <a:avLst/>
          </a:prstGeom>
        </p:spPr>
        <p:txBody>
          <a:bodyPr>
            <a:noAutofit/>
          </a:bodyPr>
          <a:lstStyle/>
          <a:p>
            <a:pPr marL="216000" indent="-216000">
              <a:lnSpc>
                <a:spcPct val="100000"/>
              </a:lnSpc>
            </a:pPr>
            <a:r>
              <a:rPr lang="en-US" sz="1200" b="1" strike="noStrike" spc="-1">
                <a:solidFill>
                  <a:srgbClr val="000000"/>
                </a:solidFill>
                <a:latin typeface="Arial"/>
                <a:ea typeface="ＭＳ Ｐゴシック"/>
              </a:rPr>
              <a:t>National Award-Winning Program</a:t>
            </a:r>
            <a:br/>
            <a:br/>
            <a:r>
              <a:rPr lang="en-US" sz="1200" b="1" strike="noStrike" spc="-1">
                <a:solidFill>
                  <a:srgbClr val="000000"/>
                </a:solidFill>
                <a:latin typeface="Arial"/>
                <a:ea typeface="ＭＳ Ｐゴシック"/>
              </a:rPr>
              <a:t>Partnership with water pollution prevention agencies &amp; retail stores </a:t>
            </a:r>
            <a:br/>
            <a:br/>
            <a:r>
              <a:rPr lang="en-US" sz="1200" b="1" strike="noStrike" spc="-1">
                <a:solidFill>
                  <a:srgbClr val="000000"/>
                </a:solidFill>
                <a:latin typeface="Arial"/>
                <a:ea typeface="ＭＳ Ｐゴシック"/>
              </a:rPr>
              <a:t>IPM Educational Program for the public</a:t>
            </a:r>
            <a:endParaRPr lang="en-US" sz="1200" b="0" strike="noStrike" spc="-1">
              <a:latin typeface="Arial"/>
            </a:endParaRPr>
          </a:p>
        </p:txBody>
      </p:sp>
      <p:sp>
        <p:nvSpPr>
          <p:cNvPr id="605" name="TextShape 3"/>
          <p:cNvSpPr txBox="1"/>
          <p:nvPr/>
        </p:nvSpPr>
        <p:spPr>
          <a:xfrm>
            <a:off x="5179320" y="6513840"/>
            <a:ext cx="3962160" cy="342720"/>
          </a:xfrm>
          <a:prstGeom prst="rect">
            <a:avLst/>
          </a:prstGeom>
          <a:noFill/>
          <a:ln>
            <a:noFill/>
          </a:ln>
        </p:spPr>
        <p:txBody>
          <a:bodyPr anchor="b">
            <a:noAutofit/>
          </a:bodyPr>
          <a:lstStyle/>
          <a:p>
            <a:pPr algn="r">
              <a:lnSpc>
                <a:spcPct val="100000"/>
              </a:lnSpc>
            </a:pPr>
            <a:fld id="{5A8CDF26-F40F-45E6-8BB7-640F61407EFC}" type="slidenum">
              <a:rPr lang="en-US" sz="1200" b="0" strike="noStrike" spc="-1">
                <a:latin typeface="Times New Roman"/>
              </a:rPr>
              <a:t>3</a:t>
            </a:fld>
            <a:endParaRPr lang="en-US"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2857680" y="514440"/>
            <a:ext cx="3428640" cy="2571480"/>
          </a:xfrm>
          <a:prstGeom prst="rect">
            <a:avLst/>
          </a:prstGeom>
        </p:spPr>
      </p:sp>
      <p:sp>
        <p:nvSpPr>
          <p:cNvPr id="607" name="PlaceHolder 2"/>
          <p:cNvSpPr>
            <a:spLocks noGrp="1"/>
          </p:cNvSpPr>
          <p:nvPr>
            <p:ph type="body"/>
          </p:nvPr>
        </p:nvSpPr>
        <p:spPr>
          <a:xfrm>
            <a:off x="914400" y="3257640"/>
            <a:ext cx="7314840" cy="3085920"/>
          </a:xfrm>
          <a:prstGeom prst="rect">
            <a:avLst/>
          </a:prstGeom>
        </p:spPr>
        <p:txBody>
          <a:bodyPr>
            <a:noAutofit/>
          </a:bodyPr>
          <a:lstStyle/>
          <a:p>
            <a:pPr marL="216000" indent="-216000">
              <a:lnSpc>
                <a:spcPct val="100000"/>
              </a:lnSpc>
            </a:pPr>
            <a:r>
              <a:rPr lang="en-US" sz="2000" b="0" strike="noStrike" spc="-1">
                <a:latin typeface="Arial"/>
              </a:rPr>
              <a:t>Walk through the steps in green box.</a:t>
            </a:r>
          </a:p>
          <a:p>
            <a:pPr marL="216000" indent="-216000">
              <a:lnSpc>
                <a:spcPct val="100000"/>
              </a:lnSpc>
            </a:pPr>
            <a:r>
              <a:rPr lang="en-US" sz="2000" b="0" strike="noStrike" spc="-1">
                <a:latin typeface="Arial"/>
              </a:rPr>
              <a:t>Then in white box:</a:t>
            </a:r>
          </a:p>
          <a:p>
            <a:pPr marL="216000" indent="-216000">
              <a:lnSpc>
                <a:spcPct val="100000"/>
              </a:lnSpc>
            </a:pPr>
            <a:r>
              <a:rPr lang="en-US" sz="1200" b="0" strike="noStrike" spc="-1">
                <a:solidFill>
                  <a:srgbClr val="000000"/>
                </a:solidFill>
                <a:latin typeface="Arial"/>
                <a:ea typeface="ＭＳ Ｐゴシック"/>
              </a:rPr>
              <a:t>IPM is a process that focuses on identification first &amp; foremost</a:t>
            </a:r>
            <a:endParaRPr lang="en-US" sz="1200" b="0" strike="noStrike" spc="-1">
              <a:latin typeface="Arial"/>
            </a:endParaRPr>
          </a:p>
          <a:p>
            <a:pPr marL="216000" indent="-216000">
              <a:lnSpc>
                <a:spcPct val="100000"/>
              </a:lnSpc>
            </a:pPr>
            <a:r>
              <a:rPr lang="en-US" sz="1200" b="0" strike="noStrike" spc="-1">
                <a:solidFill>
                  <a:srgbClr val="000000"/>
                </a:solidFill>
                <a:latin typeface="Arial"/>
                <a:ea typeface="ＭＳ Ｐゴシック"/>
              </a:rPr>
              <a:t>Then we look at prevention, </a:t>
            </a:r>
            <a:endParaRPr lang="en-US" sz="1200" b="0" strike="noStrike" spc="-1">
              <a:latin typeface="Arial"/>
            </a:endParaRPr>
          </a:p>
          <a:p>
            <a:pPr marL="216000" indent="-216000">
              <a:lnSpc>
                <a:spcPct val="100000"/>
              </a:lnSpc>
            </a:pPr>
            <a:r>
              <a:rPr lang="en-US" sz="1200" b="0" strike="noStrike" spc="-1">
                <a:solidFill>
                  <a:srgbClr val="000000"/>
                </a:solidFill>
                <a:latin typeface="Arial"/>
                <a:ea typeface="ＭＳ Ｐゴシック"/>
              </a:rPr>
              <a:t>Briefly walk explain the action steps:</a:t>
            </a:r>
            <a:endParaRPr lang="en-US" sz="1200" b="0" strike="noStrike" spc="-1">
              <a:latin typeface="Arial"/>
            </a:endParaRPr>
          </a:p>
          <a:p>
            <a:pPr marL="216000" indent="-216000">
              <a:lnSpc>
                <a:spcPct val="100000"/>
              </a:lnSpc>
            </a:pPr>
            <a:endParaRPr lang="en-US" sz="1200" b="0" strike="noStrike" spc="-1">
              <a:latin typeface="Arial"/>
            </a:endParaRPr>
          </a:p>
          <a:p>
            <a:pPr marL="216000" indent="-216000">
              <a:lnSpc>
                <a:spcPct val="100000"/>
              </a:lnSpc>
            </a:pPr>
            <a:r>
              <a:rPr lang="en-US" sz="1200" b="0" strike="noStrike" spc="-1">
                <a:solidFill>
                  <a:srgbClr val="000000"/>
                </a:solidFill>
                <a:latin typeface="Arial"/>
                <a:ea typeface="ＭＳ Ｐゴシック"/>
              </a:rPr>
              <a:t>Then note that:</a:t>
            </a:r>
            <a:endParaRPr lang="en-US" sz="1200" b="0" strike="noStrike" spc="-1">
              <a:latin typeface="Arial"/>
            </a:endParaRPr>
          </a:p>
          <a:p>
            <a:pPr marL="171360" indent="-171000">
              <a:lnSpc>
                <a:spcPct val="100000"/>
              </a:lnSpc>
              <a:buClr>
                <a:srgbClr val="000000"/>
              </a:buClr>
              <a:buFont typeface="Arial"/>
              <a:buChar char="•"/>
            </a:pPr>
            <a:r>
              <a:rPr lang="en-US" sz="1200" b="0" strike="noStrike" spc="-1">
                <a:solidFill>
                  <a:srgbClr val="000000"/>
                </a:solidFill>
                <a:latin typeface="Arial"/>
                <a:ea typeface="ＭＳ Ｐゴシック"/>
              </a:rPr>
              <a:t> </a:t>
            </a:r>
            <a:r>
              <a:rPr lang="en-US" sz="1200" b="0" strike="noStrike" spc="-1">
                <a:solidFill>
                  <a:srgbClr val="000000"/>
                </a:solidFill>
                <a:latin typeface="+mn-lt"/>
                <a:ea typeface="+mn-ea"/>
              </a:rPr>
              <a:t>Some pests are seasonal and expected </a:t>
            </a:r>
            <a:endParaRPr lang="en-US" sz="1200" b="0" strike="noStrike" spc="-1">
              <a:latin typeface="Arial"/>
            </a:endParaRPr>
          </a:p>
          <a:p>
            <a:pPr>
              <a:lnSpc>
                <a:spcPct val="100000"/>
              </a:lnSpc>
            </a:pPr>
            <a:endParaRPr lang="en-US" sz="1200" b="0" strike="noStrike" spc="-1">
              <a:latin typeface="Arial"/>
            </a:endParaRPr>
          </a:p>
          <a:p>
            <a:pPr marL="171360" indent="-171000">
              <a:lnSpc>
                <a:spcPct val="100000"/>
              </a:lnSpc>
              <a:buClr>
                <a:srgbClr val="000000"/>
              </a:buClr>
              <a:buFont typeface="Arial"/>
              <a:buChar char="•"/>
            </a:pPr>
            <a:r>
              <a:rPr lang="en-US" sz="1200" b="0" strike="noStrike" spc="-1">
                <a:solidFill>
                  <a:srgbClr val="000000"/>
                </a:solidFill>
                <a:latin typeface="+mn-lt"/>
                <a:ea typeface="+mn-ea"/>
              </a:rPr>
              <a:t>Pests are food for beneficials which help keep a healthy balance. We may need to reevaluate our thresholds of tolerance.</a:t>
            </a:r>
            <a:endParaRPr lang="en-US" sz="1200" b="0" strike="noStrike" spc="-1">
              <a:latin typeface="Arial"/>
            </a:endParaRPr>
          </a:p>
          <a:p>
            <a:pPr>
              <a:lnSpc>
                <a:spcPct val="100000"/>
              </a:lnSpc>
            </a:pPr>
            <a:r>
              <a:rPr lang="en-US" sz="1200" b="0" strike="noStrike" spc="-1">
                <a:solidFill>
                  <a:srgbClr val="000000"/>
                </a:solidFill>
                <a:latin typeface="+mn-lt"/>
                <a:ea typeface="+mn-ea"/>
              </a:rPr>
              <a:t> </a:t>
            </a:r>
            <a:endParaRPr lang="en-US" sz="1200" b="0" strike="noStrike" spc="-1">
              <a:latin typeface="Arial"/>
            </a:endParaRPr>
          </a:p>
          <a:p>
            <a:pPr marL="171360" indent="-171000">
              <a:lnSpc>
                <a:spcPct val="100000"/>
              </a:lnSpc>
              <a:buClr>
                <a:srgbClr val="000000"/>
              </a:buClr>
              <a:buFont typeface="Arial"/>
              <a:buChar char="•"/>
            </a:pPr>
            <a:r>
              <a:rPr lang="en-US" sz="1200" b="0" strike="noStrike" spc="-1">
                <a:solidFill>
                  <a:srgbClr val="000000"/>
                </a:solidFill>
                <a:latin typeface="+mn-lt"/>
                <a:ea typeface="+mn-ea"/>
              </a:rPr>
              <a:t>An infestation of a pest can be a clue that something is not working or that the plant is stressed. We will need to address the cause. </a:t>
            </a:r>
            <a:endParaRPr lang="en-US" sz="1200" b="0" strike="noStrike" spc="-1">
              <a:latin typeface="Arial"/>
            </a:endParaRPr>
          </a:p>
          <a:p>
            <a:pPr>
              <a:lnSpc>
                <a:spcPct val="100000"/>
              </a:lnSpc>
            </a:pPr>
            <a:br/>
            <a:endParaRPr lang="en-US" sz="1200" b="0" strike="noStrike" spc="-1">
              <a:latin typeface="Arial"/>
            </a:endParaRPr>
          </a:p>
          <a:p>
            <a:pPr>
              <a:lnSpc>
                <a:spcPct val="100000"/>
              </a:lnSpc>
            </a:pPr>
            <a:endParaRPr lang="en-US" sz="1200" b="0" strike="noStrike" spc="-1">
              <a:latin typeface="Arial"/>
            </a:endParaRPr>
          </a:p>
        </p:txBody>
      </p:sp>
      <p:sp>
        <p:nvSpPr>
          <p:cNvPr id="608" name="TextShape 3"/>
          <p:cNvSpPr txBox="1"/>
          <p:nvPr/>
        </p:nvSpPr>
        <p:spPr>
          <a:xfrm>
            <a:off x="5179320" y="6513840"/>
            <a:ext cx="3962160" cy="342720"/>
          </a:xfrm>
          <a:prstGeom prst="rect">
            <a:avLst/>
          </a:prstGeom>
          <a:noFill/>
          <a:ln>
            <a:noFill/>
          </a:ln>
        </p:spPr>
        <p:txBody>
          <a:bodyPr anchor="b">
            <a:noAutofit/>
          </a:bodyPr>
          <a:lstStyle/>
          <a:p>
            <a:pPr algn="r">
              <a:lnSpc>
                <a:spcPct val="100000"/>
              </a:lnSpc>
            </a:pPr>
            <a:fld id="{3550F046-54BB-4449-BBE9-139CE2FB899A}" type="slidenum">
              <a:rPr lang="en-US" sz="1200" b="0" strike="noStrike" spc="-1">
                <a:latin typeface="Times New Roman"/>
              </a:rPr>
              <a:t>4</a:t>
            </a:fld>
            <a:endParaRPr lang="en-US"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PlaceHolder 1"/>
          <p:cNvSpPr>
            <a:spLocks noGrp="1" noRot="1" noChangeAspect="1"/>
          </p:cNvSpPr>
          <p:nvPr>
            <p:ph type="sldImg"/>
          </p:nvPr>
        </p:nvSpPr>
        <p:spPr>
          <a:xfrm>
            <a:off x="2857680" y="514440"/>
            <a:ext cx="3428640" cy="2571480"/>
          </a:xfrm>
          <a:prstGeom prst="rect">
            <a:avLst/>
          </a:prstGeom>
        </p:spPr>
      </p:sp>
      <p:sp>
        <p:nvSpPr>
          <p:cNvPr id="610" name="PlaceHolder 2"/>
          <p:cNvSpPr>
            <a:spLocks noGrp="1"/>
          </p:cNvSpPr>
          <p:nvPr>
            <p:ph type="body"/>
          </p:nvPr>
        </p:nvSpPr>
        <p:spPr>
          <a:xfrm>
            <a:off x="914400" y="3257640"/>
            <a:ext cx="7314840" cy="3085920"/>
          </a:xfrm>
          <a:prstGeom prst="rect">
            <a:avLst/>
          </a:prstGeom>
        </p:spPr>
        <p:txBody>
          <a:bodyPr>
            <a:noAutofit/>
          </a:bodyPr>
          <a:lstStyle/>
          <a:p>
            <a:pPr marL="216000" indent="-216000">
              <a:lnSpc>
                <a:spcPct val="100000"/>
              </a:lnSpc>
            </a:pPr>
            <a:r>
              <a:rPr lang="en-US" sz="2000" b="0" strike="noStrike" spc="-1">
                <a:latin typeface="Arial"/>
              </a:rPr>
              <a:t>Our yards have a direct line to our local waterways. </a:t>
            </a:r>
          </a:p>
          <a:p>
            <a:pPr marL="216000" indent="-216000">
              <a:lnSpc>
                <a:spcPct val="100000"/>
              </a:lnSpc>
            </a:pPr>
            <a:r>
              <a:rPr lang="en-US" sz="2000" b="0" strike="noStrike" spc="-1">
                <a:latin typeface="Arial"/>
              </a:rPr>
              <a:t>When we do get rain, or if there is a water overflow from the irrigation system or if we are washing our car or the house, that water is call runoff and carries with it many unseen particles of toxins from the chemical pesticides &amp; synthetic fertilizers we tend to use. These pollutants, as well as pest waste, motor oil &amp; other litter are carried to the storm drain or nearest waterway not getting filtered. </a:t>
            </a:r>
          </a:p>
        </p:txBody>
      </p:sp>
      <p:sp>
        <p:nvSpPr>
          <p:cNvPr id="611" name="TextShape 3"/>
          <p:cNvSpPr txBox="1"/>
          <p:nvPr/>
        </p:nvSpPr>
        <p:spPr>
          <a:xfrm>
            <a:off x="5179320" y="6513840"/>
            <a:ext cx="3962160" cy="342720"/>
          </a:xfrm>
          <a:prstGeom prst="rect">
            <a:avLst/>
          </a:prstGeom>
          <a:noFill/>
          <a:ln>
            <a:noFill/>
          </a:ln>
        </p:spPr>
        <p:txBody>
          <a:bodyPr anchor="b">
            <a:noAutofit/>
          </a:bodyPr>
          <a:lstStyle/>
          <a:p>
            <a:pPr algn="r">
              <a:lnSpc>
                <a:spcPct val="100000"/>
              </a:lnSpc>
            </a:pPr>
            <a:fld id="{5DDDA4BC-A2BC-4222-A4AD-4BCAA889511C}" type="slidenum">
              <a:rPr lang="en-US" sz="1200" b="0" strike="noStrike" spc="-1">
                <a:latin typeface="Times New Roman"/>
              </a:rPr>
              <a:t>5</a:t>
            </a:fld>
            <a:endParaRPr lang="en-US"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PlaceHolder 1"/>
          <p:cNvSpPr>
            <a:spLocks noGrp="1" noRot="1" noChangeAspect="1"/>
          </p:cNvSpPr>
          <p:nvPr>
            <p:ph type="sldImg"/>
          </p:nvPr>
        </p:nvSpPr>
        <p:spPr>
          <a:xfrm>
            <a:off x="4809960" y="385920"/>
            <a:ext cx="2571480" cy="1928520"/>
          </a:xfrm>
          <a:prstGeom prst="rect">
            <a:avLst/>
          </a:prstGeom>
        </p:spPr>
      </p:sp>
      <p:sp>
        <p:nvSpPr>
          <p:cNvPr id="613" name="PlaceHolder 2"/>
          <p:cNvSpPr>
            <a:spLocks noGrp="1"/>
          </p:cNvSpPr>
          <p:nvPr>
            <p:ph type="body"/>
          </p:nvPr>
        </p:nvSpPr>
        <p:spPr>
          <a:xfrm>
            <a:off x="1625760" y="2443320"/>
            <a:ext cx="8940600" cy="2314080"/>
          </a:xfrm>
          <a:prstGeom prst="rect">
            <a:avLst/>
          </a:prstGeom>
        </p:spPr>
        <p:txBody>
          <a:bodyPr>
            <a:noAutofit/>
          </a:bodyPr>
          <a:lstStyle/>
          <a:p>
            <a:pPr>
              <a:lnSpc>
                <a:spcPct val="100000"/>
              </a:lnSpc>
            </a:pPr>
            <a:endParaRPr lang="en-US" sz="1800" b="0" strike="noStrike" spc="-1">
              <a:latin typeface="Arial"/>
            </a:endParaRPr>
          </a:p>
          <a:p>
            <a:pPr>
              <a:lnSpc>
                <a:spcPct val="100000"/>
              </a:lnSpc>
            </a:pPr>
            <a:r>
              <a:rPr lang="en-US" sz="1200" b="0" strike="noStrike" spc="-1">
                <a:latin typeface="Calibri"/>
                <a:ea typeface="Calibri"/>
              </a:rPr>
              <a:t>Add compost. </a:t>
            </a:r>
            <a:endParaRPr lang="en-US" sz="1200" b="0" strike="noStrike" spc="-1">
              <a:latin typeface="Arial"/>
            </a:endParaRPr>
          </a:p>
          <a:p>
            <a:pPr>
              <a:lnSpc>
                <a:spcPct val="100000"/>
              </a:lnSpc>
            </a:pPr>
            <a:r>
              <a:rPr lang="en-US" sz="1200" b="0" strike="noStrike" spc="-1">
                <a:latin typeface="Calibri"/>
                <a:ea typeface="Calibri"/>
              </a:rPr>
              <a:t>Compost holds 5xs it’s weight in water. </a:t>
            </a:r>
            <a:endParaRPr lang="en-US" sz="1200" b="0" strike="noStrike" spc="-1">
              <a:latin typeface="Arial"/>
            </a:endParaRPr>
          </a:p>
          <a:p>
            <a:pPr>
              <a:lnSpc>
                <a:spcPct val="100000"/>
              </a:lnSpc>
            </a:pPr>
            <a:r>
              <a:rPr lang="en-US" sz="1200" b="0" strike="noStrike" spc="-1">
                <a:latin typeface="Calibri"/>
                <a:ea typeface="Calibri"/>
              </a:rPr>
              <a:t>You can work it into the soil at time of planting or top dress around root zones. </a:t>
            </a:r>
            <a:endParaRPr lang="en-US" sz="1200" b="0" strike="noStrike" spc="-1">
              <a:latin typeface="Arial"/>
            </a:endParaRPr>
          </a:p>
          <a:p>
            <a:pPr>
              <a:lnSpc>
                <a:spcPct val="100000"/>
              </a:lnSpc>
            </a:pPr>
            <a:r>
              <a:rPr lang="en-US" sz="1200" b="0" strike="noStrike" spc="-1">
                <a:latin typeface="Calibri"/>
                <a:ea typeface="Calibri"/>
              </a:rPr>
              <a:t>Compost improves your soil texture. Adds pores in clay soils</a:t>
            </a:r>
            <a:r>
              <a:rPr lang="en-US" sz="1200" b="0" strike="noStrike" spc="-1">
                <a:latin typeface="+mn-lt"/>
                <a:ea typeface="Calibri"/>
              </a:rPr>
              <a:t>, which allows roots to expand deeper &amp; wider.</a:t>
            </a:r>
            <a:endParaRPr lang="en-US"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2857680" y="514440"/>
            <a:ext cx="3428640" cy="2571480"/>
          </a:xfrm>
          <a:prstGeom prst="rect">
            <a:avLst/>
          </a:prstGeom>
        </p:spPr>
      </p:sp>
      <p:sp>
        <p:nvSpPr>
          <p:cNvPr id="615" name="PlaceHolder 2"/>
          <p:cNvSpPr>
            <a:spLocks noGrp="1"/>
          </p:cNvSpPr>
          <p:nvPr>
            <p:ph type="body"/>
          </p:nvPr>
        </p:nvSpPr>
        <p:spPr>
          <a:xfrm>
            <a:off x="1219320" y="3257640"/>
            <a:ext cx="6705360" cy="3085920"/>
          </a:xfrm>
          <a:prstGeom prst="rect">
            <a:avLst/>
          </a:prstGeom>
        </p:spPr>
        <p:txBody>
          <a:bodyPr>
            <a:noAutofit/>
          </a:bodyPr>
          <a:lstStyle/>
          <a:p>
            <a:pPr>
              <a:lnSpc>
                <a:spcPct val="100000"/>
              </a:lnSpc>
            </a:pPr>
            <a:r>
              <a:rPr lang="en-US" sz="1200" b="0" strike="noStrike" spc="-1">
                <a:latin typeface="Calibri"/>
                <a:ea typeface="Calibri"/>
              </a:rPr>
              <a:t>CC</a:t>
            </a:r>
            <a:endParaRPr lang="en-US"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PlaceHolder 1"/>
          <p:cNvSpPr>
            <a:spLocks noGrp="1"/>
          </p:cNvSpPr>
          <p:nvPr>
            <p:ph type="body"/>
          </p:nvPr>
        </p:nvSpPr>
        <p:spPr>
          <a:xfrm>
            <a:off x="1219320" y="3257640"/>
            <a:ext cx="6705360" cy="3085920"/>
          </a:xfrm>
          <a:prstGeom prst="rect">
            <a:avLst/>
          </a:prstGeom>
        </p:spPr>
        <p:txBody>
          <a:bodyPr>
            <a:noAutofit/>
          </a:bodyPr>
          <a:lstStyle/>
          <a:p>
            <a:pPr>
              <a:lnSpc>
                <a:spcPct val="100000"/>
              </a:lnSpc>
            </a:pPr>
            <a:r>
              <a:rPr lang="en-US" sz="2000" b="0" strike="noStrike" spc="-1">
                <a:latin typeface="Arial"/>
              </a:rPr>
              <a:t>Our goal is to get that water when we water 6-12” deep on established plants. The depth depends on the plant material – perennials may only need water 6” down, whereas larger shrubs &amp; trees may need the water to get down 12”. The water will still move beyond these depths, but for us to understand to water deeply and then don’t water again until the top 3-5” of the soil has dried out. </a:t>
            </a:r>
          </a:p>
        </p:txBody>
      </p:sp>
      <p:sp>
        <p:nvSpPr>
          <p:cNvPr id="617" name="PlaceHolder 2"/>
          <p:cNvSpPr>
            <a:spLocks noGrp="1" noRot="1" noChangeAspect="1"/>
          </p:cNvSpPr>
          <p:nvPr>
            <p:ph type="sldImg"/>
          </p:nvPr>
        </p:nvSpPr>
        <p:spPr>
          <a:xfrm>
            <a:off x="2857680" y="514440"/>
            <a:ext cx="3428640" cy="2571480"/>
          </a:xfrm>
          <a:prstGeom prst="rect">
            <a:avLst/>
          </a:pr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PlaceHolder 1"/>
          <p:cNvSpPr>
            <a:spLocks noGrp="1" noRot="1" noChangeAspect="1"/>
          </p:cNvSpPr>
          <p:nvPr>
            <p:ph type="sldImg"/>
          </p:nvPr>
        </p:nvSpPr>
        <p:spPr>
          <a:xfrm>
            <a:off x="2857680" y="514440"/>
            <a:ext cx="3428640" cy="2571480"/>
          </a:xfrm>
          <a:prstGeom prst="rect">
            <a:avLst/>
          </a:prstGeom>
        </p:spPr>
      </p:sp>
      <p:sp>
        <p:nvSpPr>
          <p:cNvPr id="619" name="PlaceHolder 2"/>
          <p:cNvSpPr>
            <a:spLocks noGrp="1"/>
          </p:cNvSpPr>
          <p:nvPr>
            <p:ph type="body"/>
          </p:nvPr>
        </p:nvSpPr>
        <p:spPr>
          <a:xfrm>
            <a:off x="1219320" y="3257640"/>
            <a:ext cx="6705360" cy="3085920"/>
          </a:xfrm>
          <a:prstGeom prst="rect">
            <a:avLst/>
          </a:prstGeom>
        </p:spPr>
        <p:txBody>
          <a:bodyPr>
            <a:noAutofit/>
          </a:bodyPr>
          <a:lstStyle/>
          <a:p>
            <a:pPr>
              <a:lnSpc>
                <a:spcPct val="100000"/>
              </a:lnSpc>
            </a:pPr>
            <a:endParaRPr lang="en-US" sz="1800" b="0" strike="noStrike" spc="-1">
              <a:latin typeface="Arial"/>
            </a:endParaRPr>
          </a:p>
          <a:p>
            <a:pPr>
              <a:lnSpc>
                <a:spcPct val="100000"/>
              </a:lnSpc>
            </a:pPr>
            <a:r>
              <a:rPr lang="en-US" sz="1200" b="0" strike="noStrike" spc="-1">
                <a:latin typeface="Calibri"/>
                <a:ea typeface="Calibri"/>
              </a:rPr>
              <a:t>When we water it is important to water deeply and less often</a:t>
            </a:r>
            <a:endParaRPr lang="en-US" sz="1200" b="0" strike="noStrike" spc="-1">
              <a:latin typeface="Arial"/>
            </a:endParaRPr>
          </a:p>
          <a:p>
            <a:pPr>
              <a:lnSpc>
                <a:spcPct val="100000"/>
              </a:lnSpc>
            </a:pPr>
            <a:r>
              <a:rPr lang="en-US" sz="1200" b="0" strike="noStrike" spc="-1">
                <a:latin typeface="Calibri"/>
                <a:ea typeface="Calibri"/>
              </a:rPr>
              <a:t>Allow the soil to dry out between watering</a:t>
            </a:r>
            <a:endParaRPr lang="en-US"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2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2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2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9"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3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3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3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3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3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4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4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4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4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4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4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4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4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5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64"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6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6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1"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7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7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8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8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8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8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8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8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8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9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6"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8"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06"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0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1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1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13"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1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1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1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1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1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2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2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2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2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2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2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2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3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3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3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3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3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3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3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4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50"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5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5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57"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5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5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6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6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6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6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6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6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6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6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6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7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7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7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7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7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7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77"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7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7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8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8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82"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8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84"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5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5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5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5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7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7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86"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8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9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9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9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9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9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9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0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0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0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0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0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1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1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26"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2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3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3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3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4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4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5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65"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6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6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1"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2"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7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7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8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8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8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8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8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8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8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9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9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9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9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9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9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9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9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04"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0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0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1"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1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1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2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2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2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3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6"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38"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44"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4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4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4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1"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5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5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6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6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6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6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6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6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6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7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6"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8"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8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8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8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8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0" name="PlaceHolder 1"/>
          <p:cNvSpPr>
            <a:spLocks noGrp="1"/>
          </p:cNvSpPr>
          <p:nvPr>
            <p:ph type="subTitle"/>
          </p:nvPr>
        </p:nvSpPr>
        <p:spPr>
          <a:xfrm>
            <a:off x="685800" y="2130480"/>
            <a:ext cx="7772040" cy="681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9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9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9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9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9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9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0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0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0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0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0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0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0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0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1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1"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22"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685800" y="2130480"/>
            <a:ext cx="7772040" cy="14695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2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6" name="PlaceHolder 2"/>
          <p:cNvSpPr>
            <a:spLocks noGrp="1"/>
          </p:cNvSpPr>
          <p:nvPr>
            <p:ph type="dt"/>
          </p:nvPr>
        </p:nvSpPr>
        <p:spPr>
          <a:xfrm>
            <a:off x="457200" y="6356520"/>
            <a:ext cx="2133360" cy="364680"/>
          </a:xfrm>
          <a:prstGeom prst="rect">
            <a:avLst/>
          </a:prstGeom>
        </p:spPr>
        <p:txBody>
          <a:bodyPr anchor="ctr">
            <a:noAutofit/>
          </a:bodyPr>
          <a:lstStyle/>
          <a:p>
            <a:pPr>
              <a:lnSpc>
                <a:spcPct val="100000"/>
              </a:lnSpc>
            </a:pPr>
            <a:fld id="{7B4C502A-BE13-4B63-B8C7-33BE90CF262C}" type="datetime">
              <a:rPr lang="en-US" sz="1200" b="0" strike="noStrike" spc="-1">
                <a:solidFill>
                  <a:srgbClr val="8B8B8B"/>
                </a:solidFill>
                <a:latin typeface="Calibri"/>
              </a:rPr>
              <a:t>2/24/2023</a:t>
            </a:fld>
            <a:endParaRPr lang="en-US" sz="1200" b="0" strike="noStrike" spc="-1">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noAutofit/>
          </a:bodyPr>
          <a:lstStyle/>
          <a:p>
            <a:endParaRPr lang="en-US" sz="2400" b="0" strike="noStrike" spc="-1">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E32C4E29-6F97-4131-99BA-6A00B1A72081}" type="slidenum">
              <a:rPr lang="en-US" sz="1200" b="0" strike="noStrike" spc="-1">
                <a:solidFill>
                  <a:srgbClr val="8B8B8B"/>
                </a:solidFill>
                <a:latin typeface="Calibri"/>
              </a:rPr>
              <a:t>‹#›</a:t>
            </a:fld>
            <a:endParaRPr lang="en-US" sz="12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7"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358" name="PlaceHolder 2"/>
          <p:cNvSpPr>
            <a:spLocks noGrp="1"/>
          </p:cNvSpPr>
          <p:nvPr>
            <p:ph type="body"/>
          </p:nvPr>
        </p:nvSpPr>
        <p:spPr>
          <a:xfrm>
            <a:off x="457200" y="1600200"/>
            <a:ext cx="4038120" cy="4525560"/>
          </a:xfrm>
          <a:prstGeom prst="rect">
            <a:avLst/>
          </a:prstGeom>
        </p:spPr>
        <p:txBody>
          <a:bodyPr>
            <a:noAutofit/>
          </a:bodyPr>
          <a:lstStyle/>
          <a:p>
            <a:pPr marL="432000" indent="-324000">
              <a:lnSpc>
                <a:spcPct val="100000"/>
              </a:lnSpc>
              <a:spcBef>
                <a:spcPts val="561"/>
              </a:spcBef>
              <a:buClr>
                <a:srgbClr val="000000"/>
              </a:buClr>
              <a:buSzPct val="45000"/>
              <a:buFont typeface="Wingdings" charset="2"/>
              <a:buChar char=""/>
            </a:pPr>
            <a:r>
              <a:rPr lang="en-US" sz="2800" b="0" strike="noStrike" spc="-1">
                <a:solidFill>
                  <a:srgbClr val="000000"/>
                </a:solidFill>
                <a:latin typeface="Calibri"/>
              </a:rPr>
              <a:t>Click to edit Master text styles</a:t>
            </a:r>
          </a:p>
          <a:p>
            <a:pPr marL="864000" lvl="1" indent="-324000">
              <a:lnSpc>
                <a:spcPct val="100000"/>
              </a:lnSpc>
              <a:spcBef>
                <a:spcPts val="479"/>
              </a:spcBef>
              <a:buClr>
                <a:srgbClr val="000000"/>
              </a:buClr>
              <a:buSzPct val="75000"/>
              <a:buFont typeface="Symbol" charset="2"/>
              <a:buChar char=""/>
            </a:pPr>
            <a:r>
              <a:rPr lang="en-US" sz="2400" b="0" strike="noStrike" spc="-1">
                <a:solidFill>
                  <a:srgbClr val="000000"/>
                </a:solidFill>
                <a:latin typeface="Calibri"/>
              </a:rPr>
              <a:t>Second level</a:t>
            </a:r>
          </a:p>
          <a:p>
            <a:pPr marL="1296000" lvl="2" indent="-288000">
              <a:lnSpc>
                <a:spcPct val="100000"/>
              </a:lnSpc>
              <a:spcBef>
                <a:spcPts val="400"/>
              </a:spcBef>
              <a:buClr>
                <a:srgbClr val="000000"/>
              </a:buClr>
              <a:buSzPct val="45000"/>
              <a:buFont typeface="Wingdings" charset="2"/>
              <a:buChar char=""/>
            </a:pPr>
            <a:r>
              <a:rPr lang="en-US" sz="2000" b="0" strike="noStrike" spc="-1">
                <a:solidFill>
                  <a:srgbClr val="000000"/>
                </a:solidFill>
                <a:latin typeface="Calibri"/>
              </a:rPr>
              <a:t>Third level</a:t>
            </a:r>
          </a:p>
          <a:p>
            <a:pPr marL="1728000" lvl="3" indent="-216000">
              <a:lnSpc>
                <a:spcPct val="100000"/>
              </a:lnSpc>
              <a:spcBef>
                <a:spcPts val="360"/>
              </a:spcBef>
              <a:buClr>
                <a:srgbClr val="000000"/>
              </a:buClr>
              <a:buSzPct val="75000"/>
              <a:buFont typeface="Symbol" charset="2"/>
              <a:buChar char=""/>
            </a:pPr>
            <a:r>
              <a:rPr lang="en-US" sz="1800" b="0" strike="noStrike" spc="-1">
                <a:solidFill>
                  <a:srgbClr val="000000"/>
                </a:solidFill>
                <a:latin typeface="Calibri"/>
              </a:rPr>
              <a:t>Fourth level</a:t>
            </a:r>
          </a:p>
          <a:p>
            <a:pPr marL="2160000" lvl="4" indent="-216000">
              <a:lnSpc>
                <a:spcPct val="100000"/>
              </a:lnSpc>
              <a:spcBef>
                <a:spcPts val="360"/>
              </a:spcBef>
              <a:buClr>
                <a:srgbClr val="000000"/>
              </a:buClr>
              <a:buSzPct val="45000"/>
              <a:buFont typeface="Wingdings" charset="2"/>
              <a:buChar char=""/>
            </a:pPr>
            <a:r>
              <a:rPr lang="en-US" sz="1800" b="0" strike="noStrike" spc="-1">
                <a:solidFill>
                  <a:srgbClr val="000000"/>
                </a:solidFill>
                <a:latin typeface="Calibri"/>
              </a:rPr>
              <a:t>Fifth level</a:t>
            </a:r>
          </a:p>
        </p:txBody>
      </p:sp>
      <p:sp>
        <p:nvSpPr>
          <p:cNvPr id="359" name="PlaceHolder 3"/>
          <p:cNvSpPr>
            <a:spLocks noGrp="1"/>
          </p:cNvSpPr>
          <p:nvPr>
            <p:ph type="body"/>
          </p:nvPr>
        </p:nvSpPr>
        <p:spPr>
          <a:xfrm>
            <a:off x="4648320" y="1600200"/>
            <a:ext cx="4038120" cy="4525560"/>
          </a:xfrm>
          <a:prstGeom prst="rect">
            <a:avLst/>
          </a:prstGeom>
        </p:spPr>
        <p:txBody>
          <a:bodyPr>
            <a:noAutofit/>
          </a:bodyPr>
          <a:lstStyle/>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Click to edit Master text styles</a:t>
            </a:r>
          </a:p>
          <a:p>
            <a:pPr marL="743040" lvl="1" indent="-285480">
              <a:lnSpc>
                <a:spcPct val="100000"/>
              </a:lnSpc>
              <a:spcBef>
                <a:spcPts val="479"/>
              </a:spcBef>
              <a:buClr>
                <a:srgbClr val="000000"/>
              </a:buClr>
              <a:buFont typeface="Arial"/>
              <a:buChar char="–"/>
            </a:pPr>
            <a:r>
              <a:rPr lang="en-US" sz="2400" b="0" strike="noStrike" spc="-1">
                <a:solidFill>
                  <a:srgbClr val="000000"/>
                </a:solidFill>
                <a:latin typeface="Calibri"/>
              </a:rPr>
              <a:t>Second level</a:t>
            </a:r>
          </a:p>
          <a:p>
            <a:pPr marL="1143000" lvl="2" indent="-228240">
              <a:lnSpc>
                <a:spcPct val="100000"/>
              </a:lnSpc>
              <a:spcBef>
                <a:spcPts val="400"/>
              </a:spcBef>
              <a:buClr>
                <a:srgbClr val="000000"/>
              </a:buClr>
              <a:buFont typeface="Arial"/>
              <a:buChar char="•"/>
            </a:pPr>
            <a:r>
              <a:rPr lang="en-US" sz="2000" b="0" strike="noStrike" spc="-1">
                <a:solidFill>
                  <a:srgbClr val="000000"/>
                </a:solidFill>
                <a:latin typeface="Calibri"/>
              </a:rPr>
              <a:t>Third level</a:t>
            </a:r>
          </a:p>
          <a:p>
            <a:pPr marL="1600200" lvl="3" indent="-228240">
              <a:lnSpc>
                <a:spcPct val="100000"/>
              </a:lnSpc>
              <a:spcBef>
                <a:spcPts val="360"/>
              </a:spcBef>
              <a:buClr>
                <a:srgbClr val="000000"/>
              </a:buClr>
              <a:buFont typeface="Arial"/>
              <a:buChar char="–"/>
            </a:pPr>
            <a:r>
              <a:rPr lang="en-US" sz="1800" b="0" strike="noStrike" spc="-1">
                <a:solidFill>
                  <a:srgbClr val="000000"/>
                </a:solidFill>
                <a:latin typeface="Calibri"/>
              </a:rPr>
              <a:t>Fourth level</a:t>
            </a:r>
          </a:p>
          <a:p>
            <a:pPr marL="2057400" lvl="4" indent="-228240">
              <a:lnSpc>
                <a:spcPct val="100000"/>
              </a:lnSpc>
              <a:spcBef>
                <a:spcPts val="360"/>
              </a:spcBef>
              <a:buClr>
                <a:srgbClr val="000000"/>
              </a:buClr>
              <a:buFont typeface="Arial"/>
              <a:buChar char="»"/>
            </a:pPr>
            <a:r>
              <a:rPr lang="en-US" sz="1800" b="0" strike="noStrike" spc="-1">
                <a:solidFill>
                  <a:srgbClr val="000000"/>
                </a:solidFill>
                <a:latin typeface="Calibri"/>
              </a:rPr>
              <a:t>Fifth level</a:t>
            </a:r>
          </a:p>
        </p:txBody>
      </p:sp>
      <p:sp>
        <p:nvSpPr>
          <p:cNvPr id="360" name="PlaceHolder 4"/>
          <p:cNvSpPr>
            <a:spLocks noGrp="1"/>
          </p:cNvSpPr>
          <p:nvPr>
            <p:ph type="dt"/>
          </p:nvPr>
        </p:nvSpPr>
        <p:spPr>
          <a:xfrm>
            <a:off x="457200" y="6356520"/>
            <a:ext cx="2133360" cy="364680"/>
          </a:xfrm>
          <a:prstGeom prst="rect">
            <a:avLst/>
          </a:prstGeom>
        </p:spPr>
        <p:txBody>
          <a:bodyPr anchor="ctr">
            <a:noAutofit/>
          </a:bodyPr>
          <a:lstStyle/>
          <a:p>
            <a:pPr>
              <a:lnSpc>
                <a:spcPct val="100000"/>
              </a:lnSpc>
            </a:pPr>
            <a:fld id="{A526AE6A-C289-454F-AC48-6C4D0B3C15C0}" type="datetime">
              <a:rPr lang="en-US" sz="1200" b="0" strike="noStrike" spc="-1">
                <a:solidFill>
                  <a:srgbClr val="8B8B8B"/>
                </a:solidFill>
                <a:latin typeface="Calibri"/>
              </a:rPr>
              <a:t>2/24/2023</a:t>
            </a:fld>
            <a:endParaRPr lang="en-US" sz="1200" b="0" strike="noStrike" spc="-1">
              <a:latin typeface="Times New Roman"/>
            </a:endParaRPr>
          </a:p>
        </p:txBody>
      </p:sp>
      <p:sp>
        <p:nvSpPr>
          <p:cNvPr id="361" name="PlaceHolder 5"/>
          <p:cNvSpPr>
            <a:spLocks noGrp="1"/>
          </p:cNvSpPr>
          <p:nvPr>
            <p:ph type="ftr"/>
          </p:nvPr>
        </p:nvSpPr>
        <p:spPr>
          <a:xfrm>
            <a:off x="3124080" y="6356520"/>
            <a:ext cx="2895120" cy="364680"/>
          </a:xfrm>
          <a:prstGeom prst="rect">
            <a:avLst/>
          </a:prstGeom>
        </p:spPr>
        <p:txBody>
          <a:bodyPr anchor="ctr">
            <a:noAutofit/>
          </a:bodyPr>
          <a:lstStyle/>
          <a:p>
            <a:endParaRPr lang="en-US" sz="2400" b="0" strike="noStrike" spc="-1">
              <a:latin typeface="Times New Roman"/>
            </a:endParaRPr>
          </a:p>
        </p:txBody>
      </p:sp>
      <p:sp>
        <p:nvSpPr>
          <p:cNvPr id="362" name="PlaceHolder 6"/>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ECB8BA3B-4FF1-42F0-A7F6-D8C8B34EDAEC}" type="slidenum">
              <a:rPr lang="en-US" sz="1200" b="0" strike="noStrike" spc="-1">
                <a:solidFill>
                  <a:srgbClr val="8B8B8B"/>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 name="PlaceHolder 1"/>
          <p:cNvSpPr>
            <a:spLocks noGrp="1"/>
          </p:cNvSpPr>
          <p:nvPr>
            <p:ph type="title"/>
          </p:nvPr>
        </p:nvSpPr>
        <p:spPr>
          <a:xfrm>
            <a:off x="457200" y="272880"/>
            <a:ext cx="3007800" cy="1161720"/>
          </a:xfrm>
          <a:prstGeom prst="rect">
            <a:avLst/>
          </a:prstGeom>
        </p:spPr>
        <p:txBody>
          <a:bodyPr anchor="b">
            <a:noAutofit/>
          </a:bodyPr>
          <a:lstStyle/>
          <a:p>
            <a:pPr>
              <a:lnSpc>
                <a:spcPct val="100000"/>
              </a:lnSpc>
            </a:pPr>
            <a:r>
              <a:rPr lang="en-US" sz="2000" b="1" strike="noStrike" spc="-1">
                <a:solidFill>
                  <a:srgbClr val="000000"/>
                </a:solidFill>
                <a:latin typeface="Calibri"/>
              </a:rPr>
              <a:t>Click to edit Master title style</a:t>
            </a:r>
            <a:endParaRPr lang="en-US" sz="2000" b="0" strike="noStrike" spc="-1">
              <a:solidFill>
                <a:srgbClr val="000000"/>
              </a:solidFill>
              <a:latin typeface="Calibri"/>
            </a:endParaRPr>
          </a:p>
        </p:txBody>
      </p:sp>
      <p:sp>
        <p:nvSpPr>
          <p:cNvPr id="400" name="PlaceHolder 2"/>
          <p:cNvSpPr>
            <a:spLocks noGrp="1"/>
          </p:cNvSpPr>
          <p:nvPr>
            <p:ph type="body"/>
          </p:nvPr>
        </p:nvSpPr>
        <p:spPr>
          <a:xfrm>
            <a:off x="3575160" y="272880"/>
            <a:ext cx="5111280" cy="5852880"/>
          </a:xfrm>
          <a:prstGeom prst="rect">
            <a:avLst/>
          </a:prstGeom>
        </p:spPr>
        <p:txBody>
          <a:bodyPr>
            <a:noAutofit/>
          </a:bodyPr>
          <a:lstStyle/>
          <a:p>
            <a:pPr marL="432000" indent="-324000">
              <a:lnSpc>
                <a:spcPct val="100000"/>
              </a:lnSpc>
              <a:spcBef>
                <a:spcPts val="641"/>
              </a:spcBef>
              <a:buClr>
                <a:srgbClr val="000000"/>
              </a:buClr>
              <a:buSzPct val="45000"/>
              <a:buFont typeface="Wingdings" charset="2"/>
              <a:buChar char=""/>
            </a:pPr>
            <a:r>
              <a:rPr lang="en-US" sz="3200" b="0" strike="noStrike" spc="-1">
                <a:solidFill>
                  <a:srgbClr val="000000"/>
                </a:solidFill>
                <a:latin typeface="Calibri"/>
              </a:rPr>
              <a:t>Click to edit Master text styles</a:t>
            </a:r>
          </a:p>
          <a:p>
            <a:pPr marL="864000" lvl="1" indent="-324000">
              <a:lnSpc>
                <a:spcPct val="100000"/>
              </a:lnSpc>
              <a:spcBef>
                <a:spcPts val="561"/>
              </a:spcBef>
              <a:buClr>
                <a:srgbClr val="000000"/>
              </a:buClr>
              <a:buSzPct val="75000"/>
              <a:buFont typeface="Symbol" charset="2"/>
              <a:buChar char=""/>
            </a:pPr>
            <a:r>
              <a:rPr lang="en-US" sz="2800" b="0" strike="noStrike" spc="-1">
                <a:solidFill>
                  <a:srgbClr val="000000"/>
                </a:solidFill>
                <a:latin typeface="Calibri"/>
              </a:rPr>
              <a:t>Second level</a:t>
            </a:r>
          </a:p>
          <a:p>
            <a:pPr marL="1296000" lvl="2" indent="-288000">
              <a:lnSpc>
                <a:spcPct val="100000"/>
              </a:lnSpc>
              <a:spcBef>
                <a:spcPts val="479"/>
              </a:spcBef>
              <a:buClr>
                <a:srgbClr val="000000"/>
              </a:buClr>
              <a:buSzPct val="45000"/>
              <a:buFont typeface="Wingdings" charset="2"/>
              <a:buChar char=""/>
            </a:pPr>
            <a:r>
              <a:rPr lang="en-US" sz="2400" b="0" strike="noStrike" spc="-1">
                <a:solidFill>
                  <a:srgbClr val="000000"/>
                </a:solidFill>
                <a:latin typeface="Calibri"/>
              </a:rPr>
              <a:t>Third level</a:t>
            </a:r>
          </a:p>
          <a:p>
            <a:pPr marL="1728000" lvl="3" indent="-216000">
              <a:lnSpc>
                <a:spcPct val="100000"/>
              </a:lnSpc>
              <a:spcBef>
                <a:spcPts val="400"/>
              </a:spcBef>
              <a:buClr>
                <a:srgbClr val="000000"/>
              </a:buClr>
              <a:buSzPct val="75000"/>
              <a:buFont typeface="Symbol" charset="2"/>
              <a:buChar char=""/>
            </a:pPr>
            <a:r>
              <a:rPr lang="en-US" sz="2000" b="0" strike="noStrike" spc="-1">
                <a:solidFill>
                  <a:srgbClr val="000000"/>
                </a:solidFill>
                <a:latin typeface="Calibri"/>
              </a:rPr>
              <a:t>Fourth level</a:t>
            </a:r>
          </a:p>
          <a:p>
            <a:pPr marL="2160000" lvl="4" indent="-216000">
              <a:lnSpc>
                <a:spcPct val="100000"/>
              </a:lnSpc>
              <a:spcBef>
                <a:spcPts val="400"/>
              </a:spcBef>
              <a:buClr>
                <a:srgbClr val="000000"/>
              </a:buClr>
              <a:buSzPct val="45000"/>
              <a:buFont typeface="Wingdings" charset="2"/>
              <a:buChar char=""/>
            </a:pPr>
            <a:r>
              <a:rPr lang="en-US" sz="2000" b="0" strike="noStrike" spc="-1">
                <a:solidFill>
                  <a:srgbClr val="000000"/>
                </a:solidFill>
                <a:latin typeface="Calibri"/>
              </a:rPr>
              <a:t>Fifth level</a:t>
            </a:r>
          </a:p>
        </p:txBody>
      </p:sp>
      <p:sp>
        <p:nvSpPr>
          <p:cNvPr id="401" name="PlaceHolder 3"/>
          <p:cNvSpPr>
            <a:spLocks noGrp="1"/>
          </p:cNvSpPr>
          <p:nvPr>
            <p:ph type="body"/>
          </p:nvPr>
        </p:nvSpPr>
        <p:spPr>
          <a:xfrm>
            <a:off x="457200" y="1434960"/>
            <a:ext cx="3007800" cy="4690800"/>
          </a:xfrm>
          <a:prstGeom prst="rect">
            <a:avLst/>
          </a:prstGeom>
        </p:spPr>
        <p:txBody>
          <a:bodyPr>
            <a:noAutofit/>
          </a:bodyPr>
          <a:lstStyle/>
          <a:p>
            <a:pPr>
              <a:lnSpc>
                <a:spcPct val="100000"/>
              </a:lnSpc>
              <a:spcBef>
                <a:spcPts val="281"/>
              </a:spcBef>
            </a:pPr>
            <a:r>
              <a:rPr lang="en-US" sz="1400" b="0" strike="noStrike" spc="-1">
                <a:solidFill>
                  <a:srgbClr val="000000"/>
                </a:solidFill>
                <a:latin typeface="Calibri"/>
              </a:rPr>
              <a:t>Click to edit Master text styles</a:t>
            </a:r>
          </a:p>
        </p:txBody>
      </p:sp>
      <p:sp>
        <p:nvSpPr>
          <p:cNvPr id="402" name="PlaceHolder 4"/>
          <p:cNvSpPr>
            <a:spLocks noGrp="1"/>
          </p:cNvSpPr>
          <p:nvPr>
            <p:ph type="dt"/>
          </p:nvPr>
        </p:nvSpPr>
        <p:spPr>
          <a:xfrm>
            <a:off x="457200" y="6356520"/>
            <a:ext cx="2133360" cy="364680"/>
          </a:xfrm>
          <a:prstGeom prst="rect">
            <a:avLst/>
          </a:prstGeom>
        </p:spPr>
        <p:txBody>
          <a:bodyPr anchor="ctr">
            <a:noAutofit/>
          </a:bodyPr>
          <a:lstStyle/>
          <a:p>
            <a:pPr>
              <a:lnSpc>
                <a:spcPct val="100000"/>
              </a:lnSpc>
            </a:pPr>
            <a:fld id="{6B75D5F2-E199-4370-A0B7-883FAAF0910D}" type="datetime">
              <a:rPr lang="en-US" sz="1200" b="0" strike="noStrike" spc="-1">
                <a:solidFill>
                  <a:srgbClr val="8B8B8B"/>
                </a:solidFill>
                <a:latin typeface="Calibri"/>
              </a:rPr>
              <a:t>2/24/2023</a:t>
            </a:fld>
            <a:endParaRPr lang="en-US" sz="1200" b="0" strike="noStrike" spc="-1">
              <a:latin typeface="Times New Roman"/>
            </a:endParaRPr>
          </a:p>
        </p:txBody>
      </p:sp>
      <p:sp>
        <p:nvSpPr>
          <p:cNvPr id="403" name="PlaceHolder 5"/>
          <p:cNvSpPr>
            <a:spLocks noGrp="1"/>
          </p:cNvSpPr>
          <p:nvPr>
            <p:ph type="ftr"/>
          </p:nvPr>
        </p:nvSpPr>
        <p:spPr>
          <a:xfrm>
            <a:off x="3124080" y="6356520"/>
            <a:ext cx="2895120" cy="364680"/>
          </a:xfrm>
          <a:prstGeom prst="rect">
            <a:avLst/>
          </a:prstGeom>
        </p:spPr>
        <p:txBody>
          <a:bodyPr anchor="ctr">
            <a:noAutofit/>
          </a:bodyPr>
          <a:lstStyle/>
          <a:p>
            <a:endParaRPr lang="en-US" sz="2400" b="0" strike="noStrike" spc="-1">
              <a:latin typeface="Times New Roman"/>
            </a:endParaRPr>
          </a:p>
        </p:txBody>
      </p:sp>
      <p:sp>
        <p:nvSpPr>
          <p:cNvPr id="404" name="PlaceHolder 6"/>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701B22D8-C231-48F6-9A81-E16E3D6A43D1}" type="slidenum">
              <a:rPr lang="en-US" sz="1200" b="0" strike="noStrike" spc="-1">
                <a:solidFill>
                  <a:srgbClr val="8B8B8B"/>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1"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442" name="PlaceHolder 2"/>
          <p:cNvSpPr>
            <a:spLocks noGrp="1"/>
          </p:cNvSpPr>
          <p:nvPr>
            <p:ph type="body"/>
          </p:nvPr>
        </p:nvSpPr>
        <p:spPr>
          <a:xfrm>
            <a:off x="457200" y="1535040"/>
            <a:ext cx="4039920" cy="639360"/>
          </a:xfrm>
          <a:prstGeom prst="rect">
            <a:avLst/>
          </a:prstGeom>
        </p:spPr>
        <p:txBody>
          <a:bodyPr anchor="b">
            <a:noAutofit/>
          </a:bodyPr>
          <a:lstStyle/>
          <a:p>
            <a:pPr marL="432000" indent="-324000">
              <a:lnSpc>
                <a:spcPct val="100000"/>
              </a:lnSpc>
              <a:spcBef>
                <a:spcPts val="479"/>
              </a:spcBef>
              <a:buClr>
                <a:srgbClr val="000000"/>
              </a:buClr>
              <a:buSzPct val="45000"/>
              <a:buFont typeface="Wingdings" charset="2"/>
              <a:buChar char=""/>
            </a:pPr>
            <a:r>
              <a:rPr lang="en-US" sz="2400" b="1" strike="noStrike" spc="-1">
                <a:solidFill>
                  <a:srgbClr val="000000"/>
                </a:solidFill>
                <a:latin typeface="Calibri"/>
              </a:rPr>
              <a:t>Click to edit Master text styles</a:t>
            </a:r>
            <a:endParaRPr lang="en-US" sz="2400" b="0" strike="noStrike" spc="-1">
              <a:solidFill>
                <a:srgbClr val="000000"/>
              </a:solidFill>
              <a:latin typeface="Calibri"/>
            </a:endParaRPr>
          </a:p>
        </p:txBody>
      </p:sp>
      <p:sp>
        <p:nvSpPr>
          <p:cNvPr id="443" name="PlaceHolder 3"/>
          <p:cNvSpPr>
            <a:spLocks noGrp="1"/>
          </p:cNvSpPr>
          <p:nvPr>
            <p:ph type="body"/>
          </p:nvPr>
        </p:nvSpPr>
        <p:spPr>
          <a:xfrm>
            <a:off x="457200" y="2174760"/>
            <a:ext cx="4039920" cy="3951000"/>
          </a:xfrm>
          <a:prstGeom prst="rect">
            <a:avLst/>
          </a:prstGeom>
        </p:spPr>
        <p:txBody>
          <a:bodyPr>
            <a:noAutofit/>
          </a:bodyPr>
          <a:lstStyle/>
          <a:p>
            <a:pPr marL="343080" indent="-342720">
              <a:lnSpc>
                <a:spcPct val="100000"/>
              </a:lnSpc>
              <a:spcBef>
                <a:spcPts val="479"/>
              </a:spcBef>
              <a:buClr>
                <a:srgbClr val="000000"/>
              </a:buClr>
              <a:buFont typeface="Arial"/>
              <a:buChar char="•"/>
            </a:pPr>
            <a:r>
              <a:rPr lang="en-US" sz="2400" b="0" strike="noStrike" spc="-1">
                <a:solidFill>
                  <a:srgbClr val="000000"/>
                </a:solidFill>
                <a:latin typeface="Calibri"/>
              </a:rPr>
              <a:t>Click to edit Master text styles</a:t>
            </a:r>
          </a:p>
          <a:p>
            <a:pPr marL="743040" lvl="1" indent="-285480">
              <a:lnSpc>
                <a:spcPct val="100000"/>
              </a:lnSpc>
              <a:spcBef>
                <a:spcPts val="400"/>
              </a:spcBef>
              <a:buClr>
                <a:srgbClr val="000000"/>
              </a:buClr>
              <a:buFont typeface="Arial"/>
              <a:buChar char="–"/>
            </a:pPr>
            <a:r>
              <a:rPr lang="en-US" sz="2000" b="0" strike="noStrike" spc="-1">
                <a:solidFill>
                  <a:srgbClr val="000000"/>
                </a:solidFill>
                <a:latin typeface="Calibri"/>
              </a:rPr>
              <a:t>Second level</a:t>
            </a:r>
          </a:p>
          <a:p>
            <a:pPr marL="1143000" lvl="2" indent="-228240">
              <a:lnSpc>
                <a:spcPct val="100000"/>
              </a:lnSpc>
              <a:spcBef>
                <a:spcPts val="360"/>
              </a:spcBef>
              <a:buClr>
                <a:srgbClr val="000000"/>
              </a:buClr>
              <a:buFont typeface="Arial"/>
              <a:buChar char="•"/>
            </a:pPr>
            <a:r>
              <a:rPr lang="en-US" sz="1800" b="0" strike="noStrike" spc="-1">
                <a:solidFill>
                  <a:srgbClr val="000000"/>
                </a:solidFill>
                <a:latin typeface="Calibri"/>
              </a:rPr>
              <a:t>Third level</a:t>
            </a:r>
          </a:p>
          <a:p>
            <a:pPr marL="1600200" lvl="3" indent="-228240">
              <a:lnSpc>
                <a:spcPct val="100000"/>
              </a:lnSpc>
              <a:spcBef>
                <a:spcPts val="320"/>
              </a:spcBef>
              <a:buClr>
                <a:srgbClr val="000000"/>
              </a:buClr>
              <a:buFont typeface="Arial"/>
              <a:buChar char="–"/>
            </a:pPr>
            <a:r>
              <a:rPr lang="en-US" sz="1600" b="0" strike="noStrike" spc="-1">
                <a:solidFill>
                  <a:srgbClr val="000000"/>
                </a:solidFill>
                <a:latin typeface="Calibri"/>
              </a:rPr>
              <a:t>Fourth level</a:t>
            </a:r>
          </a:p>
          <a:p>
            <a:pPr marL="2057400" lvl="4" indent="-228240">
              <a:lnSpc>
                <a:spcPct val="100000"/>
              </a:lnSpc>
              <a:spcBef>
                <a:spcPts val="320"/>
              </a:spcBef>
              <a:buClr>
                <a:srgbClr val="000000"/>
              </a:buClr>
              <a:buFont typeface="Arial"/>
              <a:buChar char="»"/>
            </a:pPr>
            <a:r>
              <a:rPr lang="en-US" sz="1600" b="0" strike="noStrike" spc="-1">
                <a:solidFill>
                  <a:srgbClr val="000000"/>
                </a:solidFill>
                <a:latin typeface="Calibri"/>
              </a:rPr>
              <a:t>Fifth level</a:t>
            </a:r>
          </a:p>
        </p:txBody>
      </p:sp>
      <p:sp>
        <p:nvSpPr>
          <p:cNvPr id="444" name="PlaceHolder 4"/>
          <p:cNvSpPr>
            <a:spLocks noGrp="1"/>
          </p:cNvSpPr>
          <p:nvPr>
            <p:ph type="body"/>
          </p:nvPr>
        </p:nvSpPr>
        <p:spPr>
          <a:xfrm>
            <a:off x="4645080" y="1535040"/>
            <a:ext cx="4041360" cy="639360"/>
          </a:xfrm>
          <a:prstGeom prst="rect">
            <a:avLst/>
          </a:prstGeom>
        </p:spPr>
        <p:txBody>
          <a:bodyPr anchor="b">
            <a:noAutofit/>
          </a:bodyPr>
          <a:lstStyle/>
          <a:p>
            <a:pPr>
              <a:lnSpc>
                <a:spcPct val="100000"/>
              </a:lnSpc>
              <a:spcBef>
                <a:spcPts val="479"/>
              </a:spcBef>
            </a:pPr>
            <a:r>
              <a:rPr lang="en-US" sz="2400" b="1" strike="noStrike" spc="-1">
                <a:solidFill>
                  <a:srgbClr val="000000"/>
                </a:solidFill>
                <a:latin typeface="Calibri"/>
              </a:rPr>
              <a:t>Click to edit Master text styles</a:t>
            </a:r>
            <a:endParaRPr lang="en-US" sz="2400" b="0" strike="noStrike" spc="-1">
              <a:solidFill>
                <a:srgbClr val="000000"/>
              </a:solidFill>
              <a:latin typeface="Calibri"/>
            </a:endParaRPr>
          </a:p>
        </p:txBody>
      </p:sp>
      <p:sp>
        <p:nvSpPr>
          <p:cNvPr id="445" name="PlaceHolder 5"/>
          <p:cNvSpPr>
            <a:spLocks noGrp="1"/>
          </p:cNvSpPr>
          <p:nvPr>
            <p:ph type="body"/>
          </p:nvPr>
        </p:nvSpPr>
        <p:spPr>
          <a:xfrm>
            <a:off x="4645080" y="2174760"/>
            <a:ext cx="4041360" cy="3951000"/>
          </a:xfrm>
          <a:prstGeom prst="rect">
            <a:avLst/>
          </a:prstGeom>
        </p:spPr>
        <p:txBody>
          <a:bodyPr>
            <a:noAutofit/>
          </a:bodyPr>
          <a:lstStyle/>
          <a:p>
            <a:pPr marL="343080" indent="-342720">
              <a:lnSpc>
                <a:spcPct val="100000"/>
              </a:lnSpc>
              <a:spcBef>
                <a:spcPts val="479"/>
              </a:spcBef>
              <a:buClr>
                <a:srgbClr val="000000"/>
              </a:buClr>
              <a:buFont typeface="Arial"/>
              <a:buChar char="•"/>
            </a:pPr>
            <a:r>
              <a:rPr lang="en-US" sz="2400" b="0" strike="noStrike" spc="-1">
                <a:solidFill>
                  <a:srgbClr val="000000"/>
                </a:solidFill>
                <a:latin typeface="Calibri"/>
              </a:rPr>
              <a:t>Click to edit Master text styles</a:t>
            </a:r>
          </a:p>
          <a:p>
            <a:pPr marL="743040" lvl="1" indent="-285480">
              <a:lnSpc>
                <a:spcPct val="100000"/>
              </a:lnSpc>
              <a:spcBef>
                <a:spcPts val="400"/>
              </a:spcBef>
              <a:buClr>
                <a:srgbClr val="000000"/>
              </a:buClr>
              <a:buFont typeface="Arial"/>
              <a:buChar char="–"/>
            </a:pPr>
            <a:r>
              <a:rPr lang="en-US" sz="2000" b="0" strike="noStrike" spc="-1">
                <a:solidFill>
                  <a:srgbClr val="000000"/>
                </a:solidFill>
                <a:latin typeface="Calibri"/>
              </a:rPr>
              <a:t>Second level</a:t>
            </a:r>
          </a:p>
          <a:p>
            <a:pPr marL="1143000" lvl="2" indent="-228240">
              <a:lnSpc>
                <a:spcPct val="100000"/>
              </a:lnSpc>
              <a:spcBef>
                <a:spcPts val="360"/>
              </a:spcBef>
              <a:buClr>
                <a:srgbClr val="000000"/>
              </a:buClr>
              <a:buFont typeface="Arial"/>
              <a:buChar char="•"/>
            </a:pPr>
            <a:r>
              <a:rPr lang="en-US" sz="1800" b="0" strike="noStrike" spc="-1">
                <a:solidFill>
                  <a:srgbClr val="000000"/>
                </a:solidFill>
                <a:latin typeface="Calibri"/>
              </a:rPr>
              <a:t>Third level</a:t>
            </a:r>
          </a:p>
          <a:p>
            <a:pPr marL="1600200" lvl="3" indent="-228240">
              <a:lnSpc>
                <a:spcPct val="100000"/>
              </a:lnSpc>
              <a:spcBef>
                <a:spcPts val="320"/>
              </a:spcBef>
              <a:buClr>
                <a:srgbClr val="000000"/>
              </a:buClr>
              <a:buFont typeface="Arial"/>
              <a:buChar char="–"/>
            </a:pPr>
            <a:r>
              <a:rPr lang="en-US" sz="1600" b="0" strike="noStrike" spc="-1">
                <a:solidFill>
                  <a:srgbClr val="000000"/>
                </a:solidFill>
                <a:latin typeface="Calibri"/>
              </a:rPr>
              <a:t>Fourth level</a:t>
            </a:r>
          </a:p>
          <a:p>
            <a:pPr marL="2057400" lvl="4" indent="-228240">
              <a:lnSpc>
                <a:spcPct val="100000"/>
              </a:lnSpc>
              <a:spcBef>
                <a:spcPts val="320"/>
              </a:spcBef>
              <a:buClr>
                <a:srgbClr val="000000"/>
              </a:buClr>
              <a:buFont typeface="Arial"/>
              <a:buChar char="»"/>
            </a:pPr>
            <a:r>
              <a:rPr lang="en-US" sz="1600" b="0" strike="noStrike" spc="-1">
                <a:solidFill>
                  <a:srgbClr val="000000"/>
                </a:solidFill>
                <a:latin typeface="Calibri"/>
              </a:rPr>
              <a:t>Fifth level</a:t>
            </a:r>
          </a:p>
        </p:txBody>
      </p:sp>
      <p:sp>
        <p:nvSpPr>
          <p:cNvPr id="446" name="PlaceHolder 6"/>
          <p:cNvSpPr>
            <a:spLocks noGrp="1"/>
          </p:cNvSpPr>
          <p:nvPr>
            <p:ph type="dt"/>
          </p:nvPr>
        </p:nvSpPr>
        <p:spPr>
          <a:xfrm>
            <a:off x="457200" y="6356520"/>
            <a:ext cx="2133360" cy="364680"/>
          </a:xfrm>
          <a:prstGeom prst="rect">
            <a:avLst/>
          </a:prstGeom>
        </p:spPr>
        <p:txBody>
          <a:bodyPr anchor="ctr">
            <a:noAutofit/>
          </a:bodyPr>
          <a:lstStyle/>
          <a:p>
            <a:pPr>
              <a:lnSpc>
                <a:spcPct val="100000"/>
              </a:lnSpc>
            </a:pPr>
            <a:fld id="{FF7801A7-74EB-4E78-83FE-75E5A1C17D7B}" type="datetime">
              <a:rPr lang="en-US" sz="1200" b="0" strike="noStrike" spc="-1">
                <a:solidFill>
                  <a:srgbClr val="8B8B8B"/>
                </a:solidFill>
                <a:latin typeface="Calibri"/>
              </a:rPr>
              <a:t>2/24/2023</a:t>
            </a:fld>
            <a:endParaRPr lang="en-US" sz="1200" b="0" strike="noStrike" spc="-1">
              <a:latin typeface="Times New Roman"/>
            </a:endParaRPr>
          </a:p>
        </p:txBody>
      </p:sp>
      <p:sp>
        <p:nvSpPr>
          <p:cNvPr id="447" name="PlaceHolder 7"/>
          <p:cNvSpPr>
            <a:spLocks noGrp="1"/>
          </p:cNvSpPr>
          <p:nvPr>
            <p:ph type="ftr"/>
          </p:nvPr>
        </p:nvSpPr>
        <p:spPr>
          <a:xfrm>
            <a:off x="3124080" y="6356520"/>
            <a:ext cx="2895120" cy="364680"/>
          </a:xfrm>
          <a:prstGeom prst="rect">
            <a:avLst/>
          </a:prstGeom>
        </p:spPr>
        <p:txBody>
          <a:bodyPr anchor="ctr">
            <a:noAutofit/>
          </a:bodyPr>
          <a:lstStyle/>
          <a:p>
            <a:endParaRPr lang="en-US" sz="2400" b="0" strike="noStrike" spc="-1">
              <a:latin typeface="Times New Roman"/>
            </a:endParaRPr>
          </a:p>
        </p:txBody>
      </p:sp>
      <p:sp>
        <p:nvSpPr>
          <p:cNvPr id="448" name="PlaceHolder 8"/>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5BA07DD7-3E81-4E8B-8403-18DE1E5E920B}" type="slidenum">
              <a:rPr lang="en-US" sz="1200" b="0" strike="noStrike" spc="-1">
                <a:solidFill>
                  <a:srgbClr val="8B8B8B"/>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42" name="PlaceHolder 2"/>
          <p:cNvSpPr>
            <a:spLocks noGrp="1"/>
          </p:cNvSpPr>
          <p:nvPr>
            <p:ph type="body"/>
          </p:nvPr>
        </p:nvSpPr>
        <p:spPr>
          <a:xfrm>
            <a:off x="457200" y="1600200"/>
            <a:ext cx="8229240" cy="4525560"/>
          </a:xfrm>
          <a:prstGeom prst="rect">
            <a:avLst/>
          </a:prstGeom>
        </p:spPr>
        <p:txBody>
          <a:bodyPr>
            <a:noAutofit/>
          </a:bodyPr>
          <a:lstStyle/>
          <a:p>
            <a:pPr marL="432000" indent="-324000">
              <a:lnSpc>
                <a:spcPct val="100000"/>
              </a:lnSpc>
              <a:spcBef>
                <a:spcPts val="641"/>
              </a:spcBef>
              <a:buClr>
                <a:srgbClr val="000000"/>
              </a:buClr>
              <a:buSzPct val="45000"/>
              <a:buFont typeface="Wingdings" charset="2"/>
              <a:buChar char=""/>
            </a:pPr>
            <a:r>
              <a:rPr lang="en-US" sz="3200" b="0" strike="noStrike" spc="-1">
                <a:solidFill>
                  <a:srgbClr val="000000"/>
                </a:solidFill>
                <a:latin typeface="Calibri"/>
              </a:rPr>
              <a:t>Click to edit Master text styles</a:t>
            </a:r>
          </a:p>
          <a:p>
            <a:pPr marL="864000" lvl="1" indent="-324000">
              <a:lnSpc>
                <a:spcPct val="100000"/>
              </a:lnSpc>
              <a:spcBef>
                <a:spcPts val="561"/>
              </a:spcBef>
              <a:buClr>
                <a:srgbClr val="000000"/>
              </a:buClr>
              <a:buSzPct val="75000"/>
              <a:buFont typeface="Symbol" charset="2"/>
              <a:buChar char=""/>
            </a:pPr>
            <a:r>
              <a:rPr lang="en-US" sz="2800" b="0" strike="noStrike" spc="-1">
                <a:solidFill>
                  <a:srgbClr val="000000"/>
                </a:solidFill>
                <a:latin typeface="Calibri"/>
              </a:rPr>
              <a:t>Second level</a:t>
            </a:r>
          </a:p>
          <a:p>
            <a:pPr marL="1296000" lvl="2" indent="-288000">
              <a:lnSpc>
                <a:spcPct val="100000"/>
              </a:lnSpc>
              <a:spcBef>
                <a:spcPts val="479"/>
              </a:spcBef>
              <a:buClr>
                <a:srgbClr val="000000"/>
              </a:buClr>
              <a:buSzPct val="45000"/>
              <a:buFont typeface="Wingdings" charset="2"/>
              <a:buChar char=""/>
            </a:pPr>
            <a:r>
              <a:rPr lang="en-US" sz="2400" b="0" strike="noStrike" spc="-1">
                <a:solidFill>
                  <a:srgbClr val="000000"/>
                </a:solidFill>
                <a:latin typeface="Calibri"/>
              </a:rPr>
              <a:t>Third level</a:t>
            </a:r>
          </a:p>
          <a:p>
            <a:pPr marL="1728000" lvl="3" indent="-216000">
              <a:lnSpc>
                <a:spcPct val="100000"/>
              </a:lnSpc>
              <a:spcBef>
                <a:spcPts val="400"/>
              </a:spcBef>
              <a:buClr>
                <a:srgbClr val="000000"/>
              </a:buClr>
              <a:buSzPct val="75000"/>
              <a:buFont typeface="Symbol" charset="2"/>
              <a:buChar char=""/>
            </a:pPr>
            <a:r>
              <a:rPr lang="en-US" sz="2000" b="0" strike="noStrike" spc="-1">
                <a:solidFill>
                  <a:srgbClr val="000000"/>
                </a:solidFill>
                <a:latin typeface="Calibri"/>
              </a:rPr>
              <a:t>Fourth level</a:t>
            </a:r>
          </a:p>
          <a:p>
            <a:pPr marL="2160000" lvl="4" indent="-216000">
              <a:lnSpc>
                <a:spcPct val="100000"/>
              </a:lnSpc>
              <a:spcBef>
                <a:spcPts val="400"/>
              </a:spcBef>
              <a:buClr>
                <a:srgbClr val="000000"/>
              </a:buClr>
              <a:buSzPct val="45000"/>
              <a:buFont typeface="Wingdings" charset="2"/>
              <a:buChar char=""/>
            </a:pPr>
            <a:r>
              <a:rPr lang="en-US" sz="2000" b="0" strike="noStrike" spc="-1">
                <a:solidFill>
                  <a:srgbClr val="000000"/>
                </a:solidFill>
                <a:latin typeface="Calibri"/>
              </a:rPr>
              <a:t>Fifth level</a:t>
            </a:r>
          </a:p>
        </p:txBody>
      </p:sp>
      <p:sp>
        <p:nvSpPr>
          <p:cNvPr id="43" name="PlaceHolder 3"/>
          <p:cNvSpPr>
            <a:spLocks noGrp="1"/>
          </p:cNvSpPr>
          <p:nvPr>
            <p:ph type="dt"/>
          </p:nvPr>
        </p:nvSpPr>
        <p:spPr>
          <a:xfrm>
            <a:off x="457200" y="6356520"/>
            <a:ext cx="2133360" cy="364680"/>
          </a:xfrm>
          <a:prstGeom prst="rect">
            <a:avLst/>
          </a:prstGeom>
        </p:spPr>
        <p:txBody>
          <a:bodyPr anchor="ctr">
            <a:noAutofit/>
          </a:bodyPr>
          <a:lstStyle/>
          <a:p>
            <a:pPr>
              <a:lnSpc>
                <a:spcPct val="100000"/>
              </a:lnSpc>
            </a:pPr>
            <a:fld id="{8EA4D098-95B2-48E0-B9A7-202D4721D545}" type="datetime">
              <a:rPr lang="en-US" sz="1200" b="0" strike="noStrike" spc="-1">
                <a:solidFill>
                  <a:srgbClr val="8B8B8B"/>
                </a:solidFill>
                <a:latin typeface="Calibri"/>
              </a:rPr>
              <a:t>2/24/2023</a:t>
            </a:fld>
            <a:endParaRPr lang="en-US" sz="1200" b="0" strike="noStrike" spc="-1">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noAutofit/>
          </a:bodyPr>
          <a:lstStyle/>
          <a:p>
            <a:endParaRPr lang="en-US" sz="2400" b="0" strike="noStrike" spc="-1">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80D47C8D-49E2-448E-B8BE-2CA2DD6B639D}" type="slidenum">
              <a:rPr lang="en-US" sz="1200" b="0" strike="noStrike" spc="-1">
                <a:solidFill>
                  <a:srgbClr val="8B8B8B"/>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4680"/>
            <a:ext cx="8229240" cy="1142640"/>
          </a:xfrm>
          <a:prstGeom prst="rect">
            <a:avLst/>
          </a:prstGeom>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83" name="PlaceHolder 2"/>
          <p:cNvSpPr>
            <a:spLocks noGrp="1"/>
          </p:cNvSpPr>
          <p:nvPr>
            <p:ph type="body"/>
          </p:nvPr>
        </p:nvSpPr>
        <p:spPr>
          <a:xfrm>
            <a:off x="457200" y="1600200"/>
            <a:ext cx="8229240" cy="45255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
        <p:nvSpPr>
          <p:cNvPr id="84" name="PlaceHolder 3"/>
          <p:cNvSpPr>
            <a:spLocks noGrp="1"/>
          </p:cNvSpPr>
          <p:nvPr>
            <p:ph type="sldNum"/>
          </p:nvPr>
        </p:nvSpPr>
        <p:spPr>
          <a:xfrm>
            <a:off x="8428320" y="4504320"/>
            <a:ext cx="258120" cy="4069080"/>
          </a:xfrm>
          <a:prstGeom prst="rect">
            <a:avLst/>
          </a:prstGeom>
        </p:spPr>
        <p:txBody>
          <a:bodyPr lIns="45720" rIns="45720" anchor="ctr">
            <a:spAutoFit/>
          </a:bodyPr>
          <a:lstStyle/>
          <a:p>
            <a:pPr algn="r">
              <a:lnSpc>
                <a:spcPct val="100000"/>
              </a:lnSpc>
            </a:pPr>
            <a:fld id="{9F768747-2D34-4C7A-A063-0EDAE1084E5E}" type="slidenum">
              <a:rPr lang="en-US" sz="1200" b="0" strike="noStrike" spc="-1">
                <a:solidFill>
                  <a:srgbClr val="B0B0B0"/>
                </a:solidFill>
                <a:latin typeface="Calibri"/>
                <a:ea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 name="PlaceHolder 1"/>
          <p:cNvSpPr>
            <a:spLocks noGrp="1"/>
          </p:cNvSpPr>
          <p:nvPr>
            <p:ph type="title"/>
          </p:nvPr>
        </p:nvSpPr>
        <p:spPr>
          <a:xfrm>
            <a:off x="630000" y="1200240"/>
            <a:ext cx="2948760" cy="1199880"/>
          </a:xfrm>
          <a:prstGeom prst="rect">
            <a:avLst/>
          </a:prstGeom>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122" name="PlaceHolder 2"/>
          <p:cNvSpPr>
            <a:spLocks noGrp="1"/>
          </p:cNvSpPr>
          <p:nvPr>
            <p:ph type="body"/>
          </p:nvPr>
        </p:nvSpPr>
        <p:spPr>
          <a:xfrm>
            <a:off x="3887280" y="1597680"/>
            <a:ext cx="4628880" cy="36547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
        <p:nvSpPr>
          <p:cNvPr id="123" name="PlaceHolder 3"/>
          <p:cNvSpPr>
            <a:spLocks noGrp="1"/>
          </p:cNvSpPr>
          <p:nvPr>
            <p:ph type="body"/>
          </p:nvPr>
        </p:nvSpPr>
        <p:spPr>
          <a:xfrm>
            <a:off x="630000" y="2400480"/>
            <a:ext cx="2948760" cy="2858400"/>
          </a:xfrm>
          <a:prstGeom prst="rect">
            <a:avLst/>
          </a:prstGeom>
        </p:spPr>
        <p:txBody>
          <a:bodyPr lIns="0" tIns="0" rIns="0" bIns="0">
            <a:normAutofit fontScale="12000"/>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
        <p:nvSpPr>
          <p:cNvPr id="124" name="PlaceHolder 4"/>
          <p:cNvSpPr>
            <a:spLocks noGrp="1"/>
          </p:cNvSpPr>
          <p:nvPr>
            <p:ph type="sldNum"/>
          </p:nvPr>
        </p:nvSpPr>
        <p:spPr>
          <a:xfrm>
            <a:off x="8279640" y="3738240"/>
            <a:ext cx="235440" cy="4046040"/>
          </a:xfrm>
          <a:prstGeom prst="rect">
            <a:avLst/>
          </a:prstGeom>
        </p:spPr>
        <p:txBody>
          <a:bodyPr lIns="34200" tIns="34200" rIns="34200" bIns="34200" anchor="ctr">
            <a:spAutoFit/>
          </a:bodyPr>
          <a:lstStyle/>
          <a:p>
            <a:pPr algn="r">
              <a:lnSpc>
                <a:spcPct val="100000"/>
              </a:lnSpc>
            </a:pPr>
            <a:fld id="{DFA8C23F-DE90-4544-872C-D69C27D88DCB}" type="slidenum">
              <a:rPr lang="en-US" sz="1200" b="0" strike="noStrike" spc="-1">
                <a:solidFill>
                  <a:srgbClr val="B0B0B0"/>
                </a:solidFill>
                <a:latin typeface="Calibri"/>
                <a:ea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 name="PlaceHolder 1"/>
          <p:cNvSpPr>
            <a:spLocks noGrp="1"/>
          </p:cNvSpPr>
          <p:nvPr>
            <p:ph type="title"/>
          </p:nvPr>
        </p:nvSpPr>
        <p:spPr>
          <a:xfrm>
            <a:off x="628560" y="1131120"/>
            <a:ext cx="7886520" cy="993960"/>
          </a:xfrm>
          <a:prstGeom prst="rect">
            <a:avLst/>
          </a:prstGeom>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162" name="PlaceHolder 2"/>
          <p:cNvSpPr>
            <a:spLocks noGrp="1"/>
          </p:cNvSpPr>
          <p:nvPr>
            <p:ph type="body"/>
          </p:nvPr>
        </p:nvSpPr>
        <p:spPr>
          <a:xfrm>
            <a:off x="628560" y="2226600"/>
            <a:ext cx="3885840" cy="3263040"/>
          </a:xfrm>
          <a:prstGeom prst="rect">
            <a:avLst/>
          </a:prstGeom>
        </p:spPr>
        <p:txBody>
          <a:bodyPr lIns="0" tIns="0" rIns="0" bIns="0">
            <a:normAutofit fontScale="70000"/>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
        <p:nvSpPr>
          <p:cNvPr id="163" name="PlaceHolder 3"/>
          <p:cNvSpPr>
            <a:spLocks noGrp="1"/>
          </p:cNvSpPr>
          <p:nvPr>
            <p:ph type="sldNum"/>
          </p:nvPr>
        </p:nvSpPr>
        <p:spPr>
          <a:xfrm>
            <a:off x="8279640" y="3738240"/>
            <a:ext cx="235440" cy="4046040"/>
          </a:xfrm>
          <a:prstGeom prst="rect">
            <a:avLst/>
          </a:prstGeom>
        </p:spPr>
        <p:txBody>
          <a:bodyPr lIns="34200" tIns="34200" rIns="34200" bIns="34200" anchor="ctr">
            <a:spAutoFit/>
          </a:bodyPr>
          <a:lstStyle/>
          <a:p>
            <a:pPr algn="r">
              <a:lnSpc>
                <a:spcPct val="100000"/>
              </a:lnSpc>
            </a:pPr>
            <a:fld id="{CF611778-147E-493D-B9CD-A9562D4C33A2}" type="slidenum">
              <a:rPr lang="en-US" sz="1200" b="0" strike="noStrike" spc="-1">
                <a:solidFill>
                  <a:srgbClr val="B0B0B0"/>
                </a:solidFill>
                <a:latin typeface="Calibri"/>
                <a:ea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 name="PlaceHolder 1"/>
          <p:cNvSpPr>
            <a:spLocks noGrp="1"/>
          </p:cNvSpPr>
          <p:nvPr>
            <p:ph type="title"/>
          </p:nvPr>
        </p:nvSpPr>
        <p:spPr>
          <a:xfrm>
            <a:off x="623880" y="2139480"/>
            <a:ext cx="7886520" cy="2139120"/>
          </a:xfrm>
          <a:prstGeom prst="rect">
            <a:avLst/>
          </a:prstGeom>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201" name="PlaceHolder 2"/>
          <p:cNvSpPr>
            <a:spLocks noGrp="1"/>
          </p:cNvSpPr>
          <p:nvPr>
            <p:ph type="body"/>
          </p:nvPr>
        </p:nvSpPr>
        <p:spPr>
          <a:xfrm>
            <a:off x="623880" y="4299480"/>
            <a:ext cx="7886520" cy="1124640"/>
          </a:xfrm>
          <a:prstGeom prst="rect">
            <a:avLst/>
          </a:prstGeom>
        </p:spPr>
        <p:txBody>
          <a:bodyPr lIns="0" tIns="0" rIns="0" bIns="0">
            <a:normAutofit fontScale="31000"/>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
        <p:nvSpPr>
          <p:cNvPr id="202" name="PlaceHolder 3"/>
          <p:cNvSpPr>
            <a:spLocks noGrp="1"/>
          </p:cNvSpPr>
          <p:nvPr>
            <p:ph type="sldNum"/>
          </p:nvPr>
        </p:nvSpPr>
        <p:spPr>
          <a:xfrm>
            <a:off x="8279640" y="3738240"/>
            <a:ext cx="235440" cy="4046040"/>
          </a:xfrm>
          <a:prstGeom prst="rect">
            <a:avLst/>
          </a:prstGeom>
        </p:spPr>
        <p:txBody>
          <a:bodyPr lIns="34200" tIns="34200" rIns="34200" bIns="34200" anchor="ctr">
            <a:spAutoFit/>
          </a:bodyPr>
          <a:lstStyle/>
          <a:p>
            <a:pPr algn="r">
              <a:lnSpc>
                <a:spcPct val="100000"/>
              </a:lnSpc>
            </a:pPr>
            <a:fld id="{FCAB061A-FBC2-42DB-B5A4-CEB9B180D3E5}" type="slidenum">
              <a:rPr lang="en-US" sz="1200" b="0" strike="noStrike" spc="-1">
                <a:solidFill>
                  <a:srgbClr val="B0B0B0"/>
                </a:solidFill>
                <a:latin typeface="Calibri"/>
                <a:ea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 name="PlaceHolder 1"/>
          <p:cNvSpPr>
            <a:spLocks noGrp="1"/>
          </p:cNvSpPr>
          <p:nvPr>
            <p:ph type="title"/>
          </p:nvPr>
        </p:nvSpPr>
        <p:spPr>
          <a:xfrm>
            <a:off x="630000" y="1200240"/>
            <a:ext cx="2948760" cy="1199880"/>
          </a:xfrm>
          <a:prstGeom prst="rect">
            <a:avLst/>
          </a:prstGeom>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240" name="PlaceHolder 2"/>
          <p:cNvSpPr>
            <a:spLocks noGrp="1"/>
          </p:cNvSpPr>
          <p:nvPr>
            <p:ph type="body"/>
          </p:nvPr>
        </p:nvSpPr>
        <p:spPr>
          <a:xfrm>
            <a:off x="3887280" y="1597680"/>
            <a:ext cx="4628880" cy="36547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
        <p:nvSpPr>
          <p:cNvPr id="241" name="PlaceHolder 3"/>
          <p:cNvSpPr>
            <a:spLocks noGrp="1"/>
          </p:cNvSpPr>
          <p:nvPr>
            <p:ph type="body"/>
          </p:nvPr>
        </p:nvSpPr>
        <p:spPr>
          <a:xfrm>
            <a:off x="630000" y="2400480"/>
            <a:ext cx="2948760" cy="2858400"/>
          </a:xfrm>
          <a:prstGeom prst="rect">
            <a:avLst/>
          </a:prstGeom>
        </p:spPr>
        <p:txBody>
          <a:bodyPr lIns="0" tIns="0" rIns="0" bIns="0">
            <a:normAutofit fontScale="12000"/>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
        <p:nvSpPr>
          <p:cNvPr id="242" name="PlaceHolder 4"/>
          <p:cNvSpPr>
            <a:spLocks noGrp="1"/>
          </p:cNvSpPr>
          <p:nvPr>
            <p:ph type="sldNum"/>
          </p:nvPr>
        </p:nvSpPr>
        <p:spPr>
          <a:xfrm>
            <a:off x="8279640" y="3738240"/>
            <a:ext cx="235440" cy="4046040"/>
          </a:xfrm>
          <a:prstGeom prst="rect">
            <a:avLst/>
          </a:prstGeom>
        </p:spPr>
        <p:txBody>
          <a:bodyPr lIns="34200" tIns="34200" rIns="34200" bIns="34200" anchor="ctr">
            <a:spAutoFit/>
          </a:bodyPr>
          <a:lstStyle/>
          <a:p>
            <a:pPr algn="r">
              <a:lnSpc>
                <a:spcPct val="100000"/>
              </a:lnSpc>
            </a:pPr>
            <a:fld id="{A8C0C2C1-1B04-4740-89AA-ABB067EBB86F}" type="slidenum">
              <a:rPr lang="en-US" sz="1200" b="0" strike="noStrike" spc="-1">
                <a:solidFill>
                  <a:srgbClr val="B0B0B0"/>
                </a:solidFill>
                <a:latin typeface="Calibri"/>
                <a:ea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 name="PlaceHolder 1"/>
          <p:cNvSpPr>
            <a:spLocks noGrp="1"/>
          </p:cNvSpPr>
          <p:nvPr>
            <p:ph type="title"/>
          </p:nvPr>
        </p:nvSpPr>
        <p:spPr>
          <a:xfrm>
            <a:off x="628560" y="1131120"/>
            <a:ext cx="7886520" cy="993960"/>
          </a:xfrm>
          <a:prstGeom prst="rect">
            <a:avLst/>
          </a:prstGeom>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280" name="PlaceHolder 2"/>
          <p:cNvSpPr>
            <a:spLocks noGrp="1"/>
          </p:cNvSpPr>
          <p:nvPr>
            <p:ph type="body"/>
          </p:nvPr>
        </p:nvSpPr>
        <p:spPr>
          <a:xfrm>
            <a:off x="628560" y="2226600"/>
            <a:ext cx="7886520" cy="32630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
        <p:nvSpPr>
          <p:cNvPr id="281" name="PlaceHolder 3"/>
          <p:cNvSpPr>
            <a:spLocks noGrp="1"/>
          </p:cNvSpPr>
          <p:nvPr>
            <p:ph type="sldNum"/>
          </p:nvPr>
        </p:nvSpPr>
        <p:spPr>
          <a:xfrm>
            <a:off x="8279640" y="3738240"/>
            <a:ext cx="235440" cy="4046040"/>
          </a:xfrm>
          <a:prstGeom prst="rect">
            <a:avLst/>
          </a:prstGeom>
        </p:spPr>
        <p:txBody>
          <a:bodyPr lIns="34200" tIns="34200" rIns="34200" bIns="34200" anchor="ctr">
            <a:spAutoFit/>
          </a:bodyPr>
          <a:lstStyle/>
          <a:p>
            <a:pPr algn="r">
              <a:lnSpc>
                <a:spcPct val="100000"/>
              </a:lnSpc>
            </a:pPr>
            <a:fld id="{8DA9A67B-32A3-4E5B-AAD9-262B9B862092}" type="slidenum">
              <a:rPr lang="en-US" sz="1200" b="0" strike="noStrike" spc="-1">
                <a:solidFill>
                  <a:srgbClr val="B0B0B0"/>
                </a:solidFill>
                <a:latin typeface="Calibri"/>
                <a:ea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 name="PlaceHolder 1"/>
          <p:cNvSpPr>
            <a:spLocks noGrp="1"/>
          </p:cNvSpPr>
          <p:nvPr>
            <p:ph type="title"/>
          </p:nvPr>
        </p:nvSpPr>
        <p:spPr>
          <a:xfrm>
            <a:off x="311760" y="593280"/>
            <a:ext cx="8520120" cy="763200"/>
          </a:xfrm>
          <a:prstGeom prst="rect">
            <a:avLst/>
          </a:prstGeom>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319" name="PlaceHolder 2"/>
          <p:cNvSpPr>
            <a:spLocks noGrp="1"/>
          </p:cNvSpPr>
          <p:nvPr>
            <p:ph type="body"/>
          </p:nvPr>
        </p:nvSpPr>
        <p:spPr>
          <a:xfrm>
            <a:off x="311760" y="1536480"/>
            <a:ext cx="8520120" cy="45547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
        <p:nvSpPr>
          <p:cNvPr id="320" name="PlaceHolder 3"/>
          <p:cNvSpPr>
            <a:spLocks noGrp="1"/>
          </p:cNvSpPr>
          <p:nvPr>
            <p:ph type="sldNum"/>
          </p:nvPr>
        </p:nvSpPr>
        <p:spPr>
          <a:xfrm>
            <a:off x="8762400" y="4445280"/>
            <a:ext cx="258120" cy="4069080"/>
          </a:xfrm>
          <a:prstGeom prst="rect">
            <a:avLst/>
          </a:prstGeom>
        </p:spPr>
        <p:txBody>
          <a:bodyPr lIns="45720" rIns="45720" anchor="ctr">
            <a:spAutoFit/>
          </a:bodyPr>
          <a:lstStyle/>
          <a:p>
            <a:pPr algn="r">
              <a:lnSpc>
                <a:spcPct val="100000"/>
              </a:lnSpc>
            </a:pPr>
            <a:fld id="{A3D6A0F9-3E4F-4864-88E0-7DDFC73D092B}" type="slidenum">
              <a:rPr lang="en-US" sz="1200" b="0" strike="noStrike" spc="-1">
                <a:solidFill>
                  <a:srgbClr val="B0B0B0"/>
                </a:solidFill>
                <a:latin typeface="Calibri"/>
                <a:ea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5.xml"/><Relationship Id="rId5" Type="http://schemas.openxmlformats.org/officeDocument/2006/relationships/image" Target="../media/image1.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9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TextShape 1"/>
          <p:cNvSpPr txBox="1"/>
          <p:nvPr/>
        </p:nvSpPr>
        <p:spPr>
          <a:xfrm>
            <a:off x="393480" y="343800"/>
            <a:ext cx="8357040" cy="1802520"/>
          </a:xfrm>
          <a:prstGeom prst="rect">
            <a:avLst/>
          </a:prstGeom>
          <a:noFill/>
          <a:ln>
            <a:noFill/>
          </a:ln>
        </p:spPr>
        <p:txBody>
          <a:bodyPr anchor="ctr">
            <a:normAutofit/>
          </a:bodyPr>
          <a:lstStyle/>
          <a:p>
            <a:pPr algn="ctr">
              <a:lnSpc>
                <a:spcPct val="100000"/>
              </a:lnSpc>
            </a:pPr>
            <a:r>
              <a:rPr lang="en-US" sz="4800" b="1" strike="noStrike" spc="-1">
                <a:solidFill>
                  <a:srgbClr val="4F6228"/>
                </a:solidFill>
                <a:latin typeface="Calibri"/>
              </a:rPr>
              <a:t>Roots, Fruits, Flowers &amp; Growth</a:t>
            </a:r>
            <a:br/>
            <a:r>
              <a:rPr lang="en-US" sz="3200" b="1" strike="noStrike" spc="-1">
                <a:solidFill>
                  <a:srgbClr val="4F6228"/>
                </a:solidFill>
                <a:latin typeface="Calibri"/>
              </a:rPr>
              <a:t>You CAN Have It All</a:t>
            </a:r>
            <a:endParaRPr lang="en-US" sz="3200" b="0" strike="noStrike" spc="-1">
              <a:solidFill>
                <a:srgbClr val="000000"/>
              </a:solidFill>
              <a:latin typeface="Calibri"/>
            </a:endParaRPr>
          </a:p>
        </p:txBody>
      </p:sp>
      <p:sp>
        <p:nvSpPr>
          <p:cNvPr id="492" name="CustomShape 2"/>
          <p:cNvSpPr/>
          <p:nvPr/>
        </p:nvSpPr>
        <p:spPr>
          <a:xfrm>
            <a:off x="987480" y="2233080"/>
            <a:ext cx="7179840" cy="2391480"/>
          </a:xfrm>
          <a:prstGeom prst="rect">
            <a:avLst/>
          </a:prstGeom>
          <a:noFill/>
          <a:ln>
            <a:noFill/>
          </a:ln>
        </p:spPr>
        <p:style>
          <a:lnRef idx="0">
            <a:scrgbClr r="0" g="0" b="0"/>
          </a:lnRef>
          <a:fillRef idx="0">
            <a:scrgbClr r="0" g="0" b="0"/>
          </a:fillRef>
          <a:effectRef idx="0">
            <a:scrgbClr r="0" g="0" b="0"/>
          </a:effectRef>
          <a:fontRef idx="minor"/>
        </p:style>
        <p:txBody>
          <a:bodyPr>
            <a:normAutofit fontScale="43500" lnSpcReduction="10000"/>
          </a:bodyPr>
          <a:lstStyle/>
          <a:p>
            <a:pPr algn="ctr">
              <a:lnSpc>
                <a:spcPct val="100000"/>
              </a:lnSpc>
            </a:pPr>
            <a:r>
              <a:rPr lang="en-US" sz="6000" b="1" strike="noStrike" spc="-1">
                <a:solidFill>
                  <a:srgbClr val="1F497D"/>
                </a:solidFill>
                <a:latin typeface="Calibri"/>
              </a:rPr>
              <a:t>Our Water Our World</a:t>
            </a:r>
            <a:endParaRPr lang="en-US" sz="6000" b="0" strike="noStrike" spc="-1">
              <a:latin typeface="Arial"/>
            </a:endParaRPr>
          </a:p>
          <a:p>
            <a:pPr algn="ctr">
              <a:lnSpc>
                <a:spcPct val="100000"/>
              </a:lnSpc>
            </a:pPr>
            <a:r>
              <a:rPr lang="en-US" sz="5400" b="1" strike="noStrike" spc="-1">
                <a:solidFill>
                  <a:srgbClr val="1F497D"/>
                </a:solidFill>
                <a:latin typeface="Calibri"/>
              </a:rPr>
              <a:t>Julie Barbour</a:t>
            </a:r>
            <a:endParaRPr lang="en-US" sz="5400" b="0" strike="noStrike" spc="-1">
              <a:latin typeface="Arial"/>
            </a:endParaRPr>
          </a:p>
          <a:p>
            <a:pPr algn="ctr">
              <a:lnSpc>
                <a:spcPct val="100000"/>
              </a:lnSpc>
            </a:pPr>
            <a:endParaRPr lang="en-US" sz="5400" b="0" strike="noStrike" spc="-1">
              <a:latin typeface="Arial"/>
            </a:endParaRPr>
          </a:p>
          <a:p>
            <a:pPr algn="ctr">
              <a:lnSpc>
                <a:spcPct val="100000"/>
              </a:lnSpc>
            </a:pPr>
            <a:r>
              <a:rPr lang="en-US" sz="4400" b="1" strike="noStrike" spc="-1">
                <a:solidFill>
                  <a:srgbClr val="2A6099"/>
                </a:solidFill>
                <a:latin typeface="Calibri"/>
              </a:rPr>
              <a:t>in partnership with the</a:t>
            </a:r>
            <a:endParaRPr lang="en-US" sz="4400" b="0" strike="noStrike" spc="-1">
              <a:latin typeface="Arial"/>
            </a:endParaRPr>
          </a:p>
          <a:p>
            <a:pPr algn="ctr">
              <a:lnSpc>
                <a:spcPct val="100000"/>
              </a:lnSpc>
            </a:pPr>
            <a:r>
              <a:rPr lang="en-US" sz="4400" b="1" strike="noStrike" spc="-1">
                <a:solidFill>
                  <a:srgbClr val="2A6099"/>
                </a:solidFill>
                <a:latin typeface="Calibri"/>
              </a:rPr>
              <a:t>City of Lincoln </a:t>
            </a:r>
            <a:endParaRPr lang="en-US" sz="4400" b="0" strike="noStrike" spc="-1">
              <a:latin typeface="Arial"/>
            </a:endParaRPr>
          </a:p>
          <a:p>
            <a:pPr algn="ctr">
              <a:lnSpc>
                <a:spcPct val="100000"/>
              </a:lnSpc>
            </a:pPr>
            <a:r>
              <a:rPr lang="en-US" sz="4400" b="1" strike="noStrike" spc="-1">
                <a:solidFill>
                  <a:srgbClr val="2A6099"/>
                </a:solidFill>
                <a:latin typeface="Calibri"/>
              </a:rPr>
              <a:t>&amp; </a:t>
            </a:r>
            <a:endParaRPr lang="en-US" sz="4400" b="0" strike="noStrike" spc="-1">
              <a:latin typeface="Arial"/>
            </a:endParaRPr>
          </a:p>
          <a:p>
            <a:pPr algn="ctr">
              <a:lnSpc>
                <a:spcPct val="100000"/>
              </a:lnSpc>
            </a:pPr>
            <a:r>
              <a:rPr lang="en-US" sz="4400" b="1" strike="noStrike" spc="-1">
                <a:solidFill>
                  <a:srgbClr val="2A6099"/>
                </a:solidFill>
                <a:latin typeface="Calibri"/>
              </a:rPr>
              <a:t>Lincoln Hills Garden Group</a:t>
            </a:r>
            <a:endParaRPr lang="en-US" sz="4400" b="0" strike="noStrike" spc="-1">
              <a:latin typeface="Arial"/>
            </a:endParaRPr>
          </a:p>
          <a:p>
            <a:pPr algn="ctr">
              <a:lnSpc>
                <a:spcPct val="100000"/>
              </a:lnSpc>
            </a:pPr>
            <a:r>
              <a:rPr lang="en-US" sz="3800" b="1" strike="noStrike" spc="-1">
                <a:solidFill>
                  <a:srgbClr val="404040"/>
                </a:solidFill>
                <a:latin typeface="Calibri"/>
              </a:rPr>
              <a:t> </a:t>
            </a:r>
            <a:endParaRPr lang="en-US" sz="3800" b="0" strike="noStrike" spc="-1">
              <a:latin typeface="Arial"/>
            </a:endParaRPr>
          </a:p>
          <a:p>
            <a:pPr algn="ctr">
              <a:lnSpc>
                <a:spcPct val="100000"/>
              </a:lnSpc>
            </a:pPr>
            <a:endParaRPr lang="en-US" sz="3800" b="0" strike="noStrike" spc="-1">
              <a:latin typeface="Arial"/>
            </a:endParaRPr>
          </a:p>
        </p:txBody>
      </p:sp>
      <p:sp>
        <p:nvSpPr>
          <p:cNvPr id="493" name="CustomShape 3"/>
          <p:cNvSpPr/>
          <p:nvPr/>
        </p:nvSpPr>
        <p:spPr>
          <a:xfrm>
            <a:off x="1690920" y="4468320"/>
            <a:ext cx="5762160" cy="821520"/>
          </a:xfrm>
          <a:prstGeom prst="rect">
            <a:avLst/>
          </a:prstGeom>
          <a:noFill/>
          <a:ln>
            <a:noFill/>
          </a:ln>
        </p:spPr>
        <p:style>
          <a:lnRef idx="0">
            <a:scrgbClr r="0" g="0" b="0"/>
          </a:lnRef>
          <a:fillRef idx="0">
            <a:scrgbClr r="0" g="0" b="0"/>
          </a:fillRef>
          <a:effectRef idx="0">
            <a:scrgbClr r="0" g="0" b="0"/>
          </a:effectRef>
          <a:fontRef idx="minor"/>
        </p:style>
      </p:sp>
      <p:pic>
        <p:nvPicPr>
          <p:cNvPr id="494" name="Picture 7"/>
          <p:cNvPicPr/>
          <p:nvPr/>
        </p:nvPicPr>
        <p:blipFill>
          <a:blip r:embed="rId3"/>
          <a:stretch/>
        </p:blipFill>
        <p:spPr>
          <a:xfrm>
            <a:off x="640080" y="4937760"/>
            <a:ext cx="1681920" cy="1710360"/>
          </a:xfrm>
          <a:prstGeom prst="rect">
            <a:avLst/>
          </a:prstGeom>
          <a:ln>
            <a:noFill/>
          </a:ln>
        </p:spPr>
      </p:pic>
      <p:pic>
        <p:nvPicPr>
          <p:cNvPr id="495" name="Picture 494"/>
          <p:cNvPicPr/>
          <p:nvPr/>
        </p:nvPicPr>
        <p:blipFill>
          <a:blip r:embed="rId4"/>
          <a:stretch/>
        </p:blipFill>
        <p:spPr>
          <a:xfrm>
            <a:off x="3522600" y="4665600"/>
            <a:ext cx="5438520" cy="200952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Picture 7"/>
          <p:cNvPicPr/>
          <p:nvPr/>
        </p:nvPicPr>
        <p:blipFill>
          <a:blip r:embed="rId3"/>
          <a:srcRect t="11111"/>
          <a:stretch/>
        </p:blipFill>
        <p:spPr>
          <a:xfrm rot="5400000">
            <a:off x="-1142640" y="1142640"/>
            <a:ext cx="6857640" cy="4571640"/>
          </a:xfrm>
          <a:prstGeom prst="rect">
            <a:avLst/>
          </a:prstGeom>
          <a:ln>
            <a:noFill/>
          </a:ln>
        </p:spPr>
      </p:pic>
      <p:pic>
        <p:nvPicPr>
          <p:cNvPr id="542" name="Picture 4"/>
          <p:cNvPicPr/>
          <p:nvPr/>
        </p:nvPicPr>
        <p:blipFill>
          <a:blip r:embed="rId4"/>
          <a:srcRect t="6893" b="4241"/>
          <a:stretch/>
        </p:blipFill>
        <p:spPr>
          <a:xfrm rot="5400000">
            <a:off x="3427560" y="1143360"/>
            <a:ext cx="6857640" cy="4570560"/>
          </a:xfrm>
          <a:prstGeom prst="rect">
            <a:avLst/>
          </a:prstGeom>
          <a:ln>
            <a:noFill/>
          </a:ln>
        </p:spPr>
      </p:pic>
      <p:sp>
        <p:nvSpPr>
          <p:cNvPr id="543" name="TextShape 1"/>
          <p:cNvSpPr txBox="1"/>
          <p:nvPr/>
        </p:nvSpPr>
        <p:spPr>
          <a:xfrm>
            <a:off x="381240" y="254880"/>
            <a:ext cx="8379000" cy="1162080"/>
          </a:xfrm>
          <a:prstGeom prst="rect">
            <a:avLst/>
          </a:prstGeom>
          <a:solidFill>
            <a:srgbClr val="77933C"/>
          </a:solidFill>
          <a:ln>
            <a:noFill/>
          </a:ln>
        </p:spPr>
        <p:txBody>
          <a:bodyPr anchor="ctr">
            <a:normAutofit lnSpcReduction="10000"/>
          </a:bodyPr>
          <a:lstStyle/>
          <a:p>
            <a:pPr algn="ctr">
              <a:lnSpc>
                <a:spcPct val="90000"/>
              </a:lnSpc>
            </a:pPr>
            <a:r>
              <a:rPr lang="en-US" sz="4000" b="0" strike="noStrike" spc="-1">
                <a:solidFill>
                  <a:srgbClr val="F2F2F2"/>
                </a:solidFill>
                <a:latin typeface="Arial Nova"/>
                <a:ea typeface="Calibri"/>
              </a:rPr>
              <a:t>How do you know if you are overwatering or underwatering? </a:t>
            </a:r>
            <a:endParaRPr lang="en-US" sz="4000" b="0" strike="noStrike" spc="-1">
              <a:solidFill>
                <a:srgbClr val="000000"/>
              </a:solidFill>
              <a:latin typeface="Calibri"/>
            </a:endParaRPr>
          </a:p>
        </p:txBody>
      </p:sp>
      <p:pic>
        <p:nvPicPr>
          <p:cNvPr id="544" name="Picture 5"/>
          <p:cNvPicPr/>
          <p:nvPr/>
        </p:nvPicPr>
        <p:blipFill>
          <a:blip r:embed="rId5"/>
          <a:stretch/>
        </p:blipFill>
        <p:spPr>
          <a:xfrm>
            <a:off x="271080" y="5832720"/>
            <a:ext cx="791640" cy="805320"/>
          </a:xfrm>
          <a:prstGeom prst="rect">
            <a:avLst/>
          </a:prstGeom>
          <a:ln>
            <a:noFill/>
          </a:ln>
        </p:spPr>
      </p:pic>
      <p:sp>
        <p:nvSpPr>
          <p:cNvPr id="545" name="CustomShape 2"/>
          <p:cNvSpPr/>
          <p:nvPr/>
        </p:nvSpPr>
        <p:spPr>
          <a:xfrm>
            <a:off x="1110240" y="6488640"/>
            <a:ext cx="2742840" cy="36612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n-US" sz="1800" b="0" strike="noStrike" spc="-1">
                <a:solidFill>
                  <a:srgbClr val="FDEADA"/>
                </a:solidFill>
                <a:latin typeface="Calibri"/>
              </a:rPr>
              <a:t>Photo credit: S. Bontempo</a:t>
            </a:r>
            <a:endParaRPr lang="en-US" sz="18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546" name="CustomShape 1"/>
          <p:cNvSpPr/>
          <p:nvPr/>
        </p:nvSpPr>
        <p:spPr>
          <a:xfrm>
            <a:off x="0" y="0"/>
            <a:ext cx="9143640" cy="6857640"/>
          </a:xfrm>
          <a:prstGeom prst="rect">
            <a:avLst/>
          </a:prstGeom>
          <a:solidFill>
            <a:srgbClr val="3C7131"/>
          </a:solidFill>
          <a:ln w="25560">
            <a:noFill/>
          </a:ln>
        </p:spPr>
        <p:style>
          <a:lnRef idx="0">
            <a:scrgbClr r="0" g="0" b="0"/>
          </a:lnRef>
          <a:fillRef idx="0">
            <a:scrgbClr r="0" g="0" b="0"/>
          </a:fillRef>
          <a:effectRef idx="0">
            <a:scrgbClr r="0" g="0" b="0"/>
          </a:effectRef>
          <a:fontRef idx="minor"/>
        </p:style>
      </p:sp>
      <p:sp>
        <p:nvSpPr>
          <p:cNvPr id="547" name="TextShape 2"/>
          <p:cNvSpPr txBox="1"/>
          <p:nvPr/>
        </p:nvSpPr>
        <p:spPr>
          <a:xfrm>
            <a:off x="6643800" y="618840"/>
            <a:ext cx="2314440" cy="4794120"/>
          </a:xfrm>
          <a:prstGeom prst="rect">
            <a:avLst/>
          </a:prstGeom>
          <a:noFill/>
          <a:ln>
            <a:noFill/>
          </a:ln>
        </p:spPr>
        <p:txBody>
          <a:bodyPr anchor="ctr">
            <a:normAutofit/>
          </a:bodyPr>
          <a:lstStyle/>
          <a:p>
            <a:pPr>
              <a:lnSpc>
                <a:spcPct val="90000"/>
              </a:lnSpc>
            </a:pPr>
            <a:r>
              <a:rPr lang="en-US" sz="2400" b="0" strike="noStrike" spc="-1">
                <a:solidFill>
                  <a:srgbClr val="FFFFFF"/>
                </a:solidFill>
                <a:latin typeface="Calibri"/>
              </a:rPr>
              <a:t>N – nitrogen</a:t>
            </a:r>
            <a:br/>
            <a:br/>
            <a:r>
              <a:rPr lang="en-US" sz="2400" b="0" strike="noStrike" spc="-1">
                <a:solidFill>
                  <a:srgbClr val="FFFFFF"/>
                </a:solidFill>
                <a:latin typeface="Calibri"/>
              </a:rPr>
              <a:t>P – phosphorus</a:t>
            </a:r>
            <a:br/>
            <a:br/>
            <a:r>
              <a:rPr lang="en-US" sz="2400" b="0" strike="noStrike" spc="-1">
                <a:solidFill>
                  <a:srgbClr val="FFFFFF"/>
                </a:solidFill>
                <a:latin typeface="Calibri"/>
              </a:rPr>
              <a:t>K - potassium</a:t>
            </a:r>
            <a:endParaRPr lang="en-US" sz="2400" b="0" strike="noStrike" spc="-1">
              <a:solidFill>
                <a:srgbClr val="000000"/>
              </a:solidFill>
              <a:latin typeface="Calibri"/>
            </a:endParaRPr>
          </a:p>
        </p:txBody>
      </p:sp>
      <p:sp>
        <p:nvSpPr>
          <p:cNvPr id="548" name="CustomShape 3"/>
          <p:cNvSpPr/>
          <p:nvPr/>
        </p:nvSpPr>
        <p:spPr>
          <a:xfrm>
            <a:off x="370080" y="484560"/>
            <a:ext cx="6096240" cy="5723640"/>
          </a:xfrm>
          <a:prstGeom prst="roundRect">
            <a:avLst>
              <a:gd name="adj" fmla="val 0"/>
            </a:avLst>
          </a:prstGeom>
          <a:solidFill>
            <a:srgbClr val="FFFFFF"/>
          </a:solidFill>
          <a:ln w="9360">
            <a:solidFill>
              <a:srgbClr val="C8CACA"/>
            </a:solidFill>
            <a:round/>
          </a:ln>
          <a:effectLst>
            <a:outerShdw dist="19080" dir="5400000">
              <a:srgbClr val="000000">
                <a:alpha val="63000"/>
              </a:srgbClr>
            </a:outerShdw>
          </a:effectLst>
        </p:spPr>
        <p:style>
          <a:lnRef idx="0">
            <a:scrgbClr r="0" g="0" b="0"/>
          </a:lnRef>
          <a:fillRef idx="0">
            <a:scrgbClr r="0" g="0" b="0"/>
          </a:fillRef>
          <a:effectRef idx="0">
            <a:scrgbClr r="0" g="0" b="0"/>
          </a:effectRef>
          <a:fontRef idx="minor"/>
        </p:style>
      </p:sp>
      <p:pic>
        <p:nvPicPr>
          <p:cNvPr id="549" name="Content Placeholder 4"/>
          <p:cNvPicPr/>
          <p:nvPr/>
        </p:nvPicPr>
        <p:blipFill>
          <a:blip r:embed="rId2"/>
          <a:srcRect t="2776" b="6359"/>
          <a:stretch/>
        </p:blipFill>
        <p:spPr>
          <a:xfrm>
            <a:off x="732240" y="942480"/>
            <a:ext cx="5371920" cy="4807800"/>
          </a:xfrm>
          <a:prstGeom prst="rect">
            <a:avLst/>
          </a:prstGeom>
          <a:ln>
            <a:noFill/>
          </a:ln>
        </p:spPr>
      </p:pic>
      <p:pic>
        <p:nvPicPr>
          <p:cNvPr id="550" name="Picture 5"/>
          <p:cNvPicPr/>
          <p:nvPr/>
        </p:nvPicPr>
        <p:blipFill>
          <a:blip r:embed="rId3"/>
          <a:stretch/>
        </p:blipFill>
        <p:spPr>
          <a:xfrm>
            <a:off x="8503920" y="6287400"/>
            <a:ext cx="471240" cy="47916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7933C"/>
        </a:solidFill>
        <a:effectLst/>
      </p:bgPr>
    </p:bg>
    <p:spTree>
      <p:nvGrpSpPr>
        <p:cNvPr id="1" name=""/>
        <p:cNvGrpSpPr/>
        <p:nvPr/>
      </p:nvGrpSpPr>
      <p:grpSpPr>
        <a:xfrm>
          <a:off x="0" y="0"/>
          <a:ext cx="0" cy="0"/>
          <a:chOff x="0" y="0"/>
          <a:chExt cx="0" cy="0"/>
        </a:xfrm>
      </p:grpSpPr>
      <p:sp>
        <p:nvSpPr>
          <p:cNvPr id="551" name="CustomShape 1"/>
          <p:cNvSpPr/>
          <p:nvPr/>
        </p:nvSpPr>
        <p:spPr>
          <a:xfrm>
            <a:off x="0" y="0"/>
            <a:ext cx="9143640" cy="6857640"/>
          </a:xfrm>
          <a:prstGeom prst="rect">
            <a:avLst/>
          </a:prstGeom>
          <a:solidFill>
            <a:srgbClr val="4D5B69"/>
          </a:solidFill>
          <a:ln w="25560">
            <a:noFill/>
          </a:ln>
        </p:spPr>
        <p:style>
          <a:lnRef idx="0">
            <a:scrgbClr r="0" g="0" b="0"/>
          </a:lnRef>
          <a:fillRef idx="0">
            <a:scrgbClr r="0" g="0" b="0"/>
          </a:fillRef>
          <a:effectRef idx="0">
            <a:scrgbClr r="0" g="0" b="0"/>
          </a:effectRef>
          <a:fontRef idx="minor"/>
        </p:style>
      </p:sp>
      <p:sp>
        <p:nvSpPr>
          <p:cNvPr id="552" name="TextShape 2"/>
          <p:cNvSpPr txBox="1"/>
          <p:nvPr/>
        </p:nvSpPr>
        <p:spPr>
          <a:xfrm>
            <a:off x="6574320" y="618840"/>
            <a:ext cx="2372400" cy="4794120"/>
          </a:xfrm>
          <a:prstGeom prst="rect">
            <a:avLst/>
          </a:prstGeom>
          <a:noFill/>
          <a:ln>
            <a:noFill/>
          </a:ln>
        </p:spPr>
        <p:txBody>
          <a:bodyPr anchor="ctr">
            <a:normAutofit fontScale="84000" lnSpcReduction="10000"/>
          </a:bodyPr>
          <a:lstStyle/>
          <a:p>
            <a:pPr>
              <a:lnSpc>
                <a:spcPct val="90000"/>
              </a:lnSpc>
            </a:pPr>
            <a:br/>
            <a:br/>
            <a:r>
              <a:rPr lang="en-US" sz="2400" b="1" u="sng" strike="noStrike" spc="-1">
                <a:solidFill>
                  <a:srgbClr val="FFFFFF"/>
                </a:solidFill>
                <a:uFillTx/>
                <a:latin typeface="Calibri"/>
              </a:rPr>
              <a:t>Macronutrients =</a:t>
            </a:r>
            <a:br/>
            <a:r>
              <a:rPr lang="en-US" sz="2400" b="0" strike="noStrike" spc="-1">
                <a:solidFill>
                  <a:srgbClr val="FFFFFF"/>
                </a:solidFill>
                <a:latin typeface="Calibri"/>
              </a:rPr>
              <a:t>Nitrogen</a:t>
            </a:r>
            <a:br/>
            <a:r>
              <a:rPr lang="en-US" sz="2400" b="0" strike="noStrike" spc="-1">
                <a:solidFill>
                  <a:srgbClr val="FFFFFF"/>
                </a:solidFill>
                <a:latin typeface="Calibri"/>
              </a:rPr>
              <a:t>Phosphorus</a:t>
            </a:r>
            <a:br/>
            <a:r>
              <a:rPr lang="en-US" sz="2400" b="0" strike="noStrike" spc="-1">
                <a:solidFill>
                  <a:srgbClr val="FFFFFF"/>
                </a:solidFill>
                <a:latin typeface="Calibri"/>
              </a:rPr>
              <a:t>Potassium</a:t>
            </a:r>
            <a:br/>
            <a:r>
              <a:rPr lang="en-US" sz="2400" b="0" strike="noStrike" spc="-1">
                <a:solidFill>
                  <a:srgbClr val="FFFFFF"/>
                </a:solidFill>
                <a:latin typeface="Calibri"/>
              </a:rPr>
              <a:t>Sulfur</a:t>
            </a:r>
            <a:br/>
            <a:r>
              <a:rPr lang="en-US" sz="2400" b="0" strike="noStrike" spc="-1">
                <a:solidFill>
                  <a:srgbClr val="FFFFFF"/>
                </a:solidFill>
                <a:latin typeface="Calibri"/>
              </a:rPr>
              <a:t>Calcium</a:t>
            </a:r>
            <a:br/>
            <a:r>
              <a:rPr lang="en-US" sz="2400" b="0" strike="noStrike" spc="-1">
                <a:solidFill>
                  <a:srgbClr val="FFFFFF"/>
                </a:solidFill>
                <a:latin typeface="Calibri"/>
              </a:rPr>
              <a:t>Magnesium</a:t>
            </a:r>
            <a:br/>
            <a:br/>
            <a:r>
              <a:rPr lang="en-US" sz="2400" b="1" u="sng" strike="noStrike" spc="-1">
                <a:solidFill>
                  <a:srgbClr val="FFFFFF"/>
                </a:solidFill>
                <a:uFillTx/>
                <a:latin typeface="Calibri"/>
              </a:rPr>
              <a:t>Micronutrients =</a:t>
            </a:r>
            <a:br/>
            <a:r>
              <a:rPr lang="en-US" sz="2400" b="0" strike="noStrike" spc="-1">
                <a:solidFill>
                  <a:srgbClr val="FFFFFF"/>
                </a:solidFill>
                <a:latin typeface="Calibri"/>
              </a:rPr>
              <a:t>Iron</a:t>
            </a:r>
            <a:br/>
            <a:r>
              <a:rPr lang="en-US" sz="2400" b="0" strike="noStrike" spc="-1">
                <a:solidFill>
                  <a:srgbClr val="FFFFFF"/>
                </a:solidFill>
                <a:latin typeface="Calibri"/>
              </a:rPr>
              <a:t>Zinc</a:t>
            </a:r>
            <a:br/>
            <a:r>
              <a:rPr lang="en-US" sz="2400" b="0" strike="noStrike" spc="-1">
                <a:solidFill>
                  <a:srgbClr val="FFFFFF"/>
                </a:solidFill>
                <a:latin typeface="Calibri"/>
              </a:rPr>
              <a:t>Copper</a:t>
            </a:r>
            <a:br/>
            <a:r>
              <a:rPr lang="en-US" sz="2400" b="0" strike="noStrike" spc="-1">
                <a:solidFill>
                  <a:srgbClr val="FFFFFF"/>
                </a:solidFill>
                <a:latin typeface="Calibri"/>
              </a:rPr>
              <a:t>Manganese</a:t>
            </a:r>
            <a:br/>
            <a:r>
              <a:rPr lang="en-US" sz="2400" b="0" strike="noStrike" spc="-1">
                <a:solidFill>
                  <a:srgbClr val="FFFFFF"/>
                </a:solidFill>
                <a:latin typeface="Calibri"/>
              </a:rPr>
              <a:t>Boron</a:t>
            </a:r>
            <a:br/>
            <a:r>
              <a:rPr lang="en-US" sz="2400" b="0" strike="noStrike" spc="-1">
                <a:solidFill>
                  <a:srgbClr val="FFFFFF"/>
                </a:solidFill>
                <a:latin typeface="Calibri"/>
              </a:rPr>
              <a:t>plus more</a:t>
            </a:r>
            <a:br/>
            <a:endParaRPr lang="en-US" sz="2400" b="0" strike="noStrike" spc="-1">
              <a:solidFill>
                <a:srgbClr val="000000"/>
              </a:solidFill>
              <a:latin typeface="Calibri"/>
            </a:endParaRPr>
          </a:p>
        </p:txBody>
      </p:sp>
      <p:sp>
        <p:nvSpPr>
          <p:cNvPr id="553" name="CustomShape 3"/>
          <p:cNvSpPr/>
          <p:nvPr/>
        </p:nvSpPr>
        <p:spPr>
          <a:xfrm>
            <a:off x="370080" y="484560"/>
            <a:ext cx="6096240" cy="5723640"/>
          </a:xfrm>
          <a:prstGeom prst="roundRect">
            <a:avLst>
              <a:gd name="adj" fmla="val 0"/>
            </a:avLst>
          </a:prstGeom>
          <a:solidFill>
            <a:srgbClr val="FFFFFF"/>
          </a:solidFill>
          <a:ln w="9360">
            <a:solidFill>
              <a:srgbClr val="C8CACA"/>
            </a:solidFill>
            <a:round/>
          </a:ln>
          <a:effectLst>
            <a:outerShdw dist="19080" dir="5400000">
              <a:srgbClr val="000000">
                <a:alpha val="63000"/>
              </a:srgbClr>
            </a:outerShdw>
          </a:effectLst>
        </p:spPr>
        <p:style>
          <a:lnRef idx="0">
            <a:scrgbClr r="0" g="0" b="0"/>
          </a:lnRef>
          <a:fillRef idx="0">
            <a:scrgbClr r="0" g="0" b="0"/>
          </a:fillRef>
          <a:effectRef idx="0">
            <a:scrgbClr r="0" g="0" b="0"/>
          </a:effectRef>
          <a:fontRef idx="minor"/>
        </p:style>
      </p:sp>
      <p:pic>
        <p:nvPicPr>
          <p:cNvPr id="554" name="Content Placeholder 4"/>
          <p:cNvPicPr/>
          <p:nvPr/>
        </p:nvPicPr>
        <p:blipFill>
          <a:blip r:embed="rId2"/>
          <a:srcRect l="4530" r="5242" b="-5"/>
          <a:stretch/>
        </p:blipFill>
        <p:spPr>
          <a:xfrm>
            <a:off x="650880" y="942480"/>
            <a:ext cx="5453280" cy="4807800"/>
          </a:xfrm>
          <a:prstGeom prst="rect">
            <a:avLst/>
          </a:prstGeom>
          <a:ln>
            <a:noFill/>
          </a:ln>
        </p:spPr>
      </p:pic>
      <p:sp>
        <p:nvSpPr>
          <p:cNvPr id="555" name="CustomShape 4"/>
          <p:cNvSpPr/>
          <p:nvPr/>
        </p:nvSpPr>
        <p:spPr>
          <a:xfrm>
            <a:off x="650880" y="5839560"/>
            <a:ext cx="326376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000000"/>
                </a:solidFill>
                <a:latin typeface="Calibri"/>
              </a:rPr>
              <a:t>Photo credit: worstroom.com</a:t>
            </a:r>
            <a:endParaRPr lang="en-US" sz="1100" b="0" strike="noStrike" spc="-1">
              <a:latin typeface="Arial"/>
            </a:endParaRPr>
          </a:p>
        </p:txBody>
      </p:sp>
      <p:pic>
        <p:nvPicPr>
          <p:cNvPr id="556" name="Picture 5"/>
          <p:cNvPicPr/>
          <p:nvPr/>
        </p:nvPicPr>
        <p:blipFill>
          <a:blip r:embed="rId3"/>
          <a:stretch/>
        </p:blipFill>
        <p:spPr>
          <a:xfrm>
            <a:off x="8503920" y="6195960"/>
            <a:ext cx="471240" cy="479160"/>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557" name="CustomShape 1"/>
          <p:cNvSpPr/>
          <p:nvPr/>
        </p:nvSpPr>
        <p:spPr>
          <a:xfrm>
            <a:off x="297720" y="280440"/>
            <a:ext cx="8578800" cy="1843920"/>
          </a:xfrm>
          <a:prstGeom prst="rect">
            <a:avLst/>
          </a:prstGeom>
          <a:solidFill>
            <a:srgbClr val="404040"/>
          </a:solidFill>
          <a:ln w="127080">
            <a:solidFill>
              <a:srgbClr val="404040"/>
            </a:solidFill>
            <a:round/>
          </a:ln>
        </p:spPr>
        <p:style>
          <a:lnRef idx="0">
            <a:scrgbClr r="0" g="0" b="0"/>
          </a:lnRef>
          <a:fillRef idx="0">
            <a:scrgbClr r="0" g="0" b="0"/>
          </a:fillRef>
          <a:effectRef idx="0">
            <a:scrgbClr r="0" g="0" b="0"/>
          </a:effectRef>
          <a:fontRef idx="minor"/>
        </p:style>
      </p:sp>
      <p:sp>
        <p:nvSpPr>
          <p:cNvPr id="558" name="TextShape 2"/>
          <p:cNvSpPr txBox="1"/>
          <p:nvPr/>
        </p:nvSpPr>
        <p:spPr>
          <a:xfrm>
            <a:off x="409680" y="433440"/>
            <a:ext cx="8354520" cy="930240"/>
          </a:xfrm>
          <a:prstGeom prst="rect">
            <a:avLst/>
          </a:prstGeom>
          <a:noFill/>
          <a:ln>
            <a:noFill/>
          </a:ln>
        </p:spPr>
        <p:txBody>
          <a:bodyPr anchor="b">
            <a:normAutofit/>
          </a:bodyPr>
          <a:lstStyle/>
          <a:p>
            <a:pPr algn="ctr">
              <a:lnSpc>
                <a:spcPct val="90000"/>
              </a:lnSpc>
            </a:pPr>
            <a:r>
              <a:rPr lang="en-US" sz="4700" b="0" strike="noStrike" spc="-1">
                <a:solidFill>
                  <a:srgbClr val="FFFFFF"/>
                </a:solidFill>
                <a:latin typeface="Calibri"/>
              </a:rPr>
              <a:t>Some terms we may see</a:t>
            </a:r>
            <a:endParaRPr lang="en-US" sz="4700" b="0" strike="noStrike" spc="-1">
              <a:solidFill>
                <a:srgbClr val="000000"/>
              </a:solidFill>
              <a:latin typeface="Calibri"/>
            </a:endParaRPr>
          </a:p>
        </p:txBody>
      </p:sp>
      <p:sp>
        <p:nvSpPr>
          <p:cNvPr id="559" name="Line 3"/>
          <p:cNvSpPr/>
          <p:nvPr/>
        </p:nvSpPr>
        <p:spPr>
          <a:xfrm>
            <a:off x="1672200" y="1522080"/>
            <a:ext cx="5829480" cy="0"/>
          </a:xfrm>
          <a:prstGeom prst="line">
            <a:avLst/>
          </a:prstGeom>
          <a:ln w="22320">
            <a:solidFill>
              <a:srgbClr val="D9D9D9"/>
            </a:solidFill>
            <a:round/>
          </a:ln>
        </p:spPr>
        <p:style>
          <a:lnRef idx="0">
            <a:scrgbClr r="0" g="0" b="0"/>
          </a:lnRef>
          <a:fillRef idx="0">
            <a:scrgbClr r="0" g="0" b="0"/>
          </a:fillRef>
          <a:effectRef idx="0">
            <a:scrgbClr r="0" g="0" b="0"/>
          </a:effectRef>
          <a:fontRef idx="minor"/>
        </p:style>
      </p:sp>
      <p:pic>
        <p:nvPicPr>
          <p:cNvPr id="560" name="Picture 6"/>
          <p:cNvPicPr/>
          <p:nvPr/>
        </p:nvPicPr>
        <p:blipFill>
          <a:blip r:embed="rId2"/>
          <a:stretch/>
        </p:blipFill>
        <p:spPr>
          <a:xfrm>
            <a:off x="249840" y="2426760"/>
            <a:ext cx="4089240" cy="3997440"/>
          </a:xfrm>
          <a:prstGeom prst="rect">
            <a:avLst/>
          </a:prstGeom>
          <a:ln>
            <a:noFill/>
          </a:ln>
        </p:spPr>
      </p:pic>
      <p:sp>
        <p:nvSpPr>
          <p:cNvPr id="561" name="Line 4"/>
          <p:cNvSpPr/>
          <p:nvPr/>
        </p:nvSpPr>
        <p:spPr>
          <a:xfrm>
            <a:off x="4587120" y="2596680"/>
            <a:ext cx="0" cy="3657600"/>
          </a:xfrm>
          <a:prstGeom prst="line">
            <a:avLst/>
          </a:prstGeom>
          <a:ln w="101520">
            <a:solidFill>
              <a:srgbClr val="595959"/>
            </a:solidFill>
            <a:round/>
          </a:ln>
        </p:spPr>
        <p:style>
          <a:lnRef idx="0">
            <a:scrgbClr r="0" g="0" b="0"/>
          </a:lnRef>
          <a:fillRef idx="0">
            <a:scrgbClr r="0" g="0" b="0"/>
          </a:fillRef>
          <a:effectRef idx="0">
            <a:scrgbClr r="0" g="0" b="0"/>
          </a:effectRef>
          <a:fontRef idx="minor"/>
        </p:style>
      </p:sp>
      <p:pic>
        <p:nvPicPr>
          <p:cNvPr id="562" name="Content Placeholder 4"/>
          <p:cNvPicPr/>
          <p:nvPr/>
        </p:nvPicPr>
        <p:blipFill>
          <a:blip r:embed="rId3"/>
          <a:stretch/>
        </p:blipFill>
        <p:spPr>
          <a:xfrm>
            <a:off x="4833720" y="3090600"/>
            <a:ext cx="4091400" cy="2669760"/>
          </a:xfrm>
          <a:prstGeom prst="rect">
            <a:avLst/>
          </a:prstGeom>
          <a:ln>
            <a:noFill/>
          </a:ln>
        </p:spPr>
      </p:pic>
      <p:pic>
        <p:nvPicPr>
          <p:cNvPr id="563" name="Picture 5"/>
          <p:cNvPicPr/>
          <p:nvPr/>
        </p:nvPicPr>
        <p:blipFill>
          <a:blip r:embed="rId4"/>
          <a:stretch/>
        </p:blipFill>
        <p:spPr>
          <a:xfrm>
            <a:off x="8504280" y="6287760"/>
            <a:ext cx="471240" cy="479160"/>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564" name="TextShape 1"/>
          <p:cNvSpPr txBox="1"/>
          <p:nvPr/>
        </p:nvSpPr>
        <p:spPr>
          <a:xfrm>
            <a:off x="457200" y="274680"/>
            <a:ext cx="8229240" cy="1142640"/>
          </a:xfrm>
          <a:prstGeom prst="rect">
            <a:avLst/>
          </a:prstGeom>
          <a:noFill/>
          <a:ln>
            <a:noFill/>
          </a:ln>
        </p:spPr>
        <p:txBody>
          <a:bodyPr anchor="ctr">
            <a:noAutofit/>
          </a:bodyPr>
          <a:lstStyle/>
          <a:p>
            <a:pPr algn="ctr">
              <a:lnSpc>
                <a:spcPct val="100000"/>
              </a:lnSpc>
            </a:pPr>
            <a:r>
              <a:rPr lang="en-US" sz="4800" b="1" u="sng" strike="noStrike" spc="-1">
                <a:solidFill>
                  <a:srgbClr val="984807"/>
                </a:solidFill>
                <a:uFillTx/>
                <a:latin typeface="Arial"/>
              </a:rPr>
              <a:t>Organic</a:t>
            </a:r>
            <a:r>
              <a:rPr lang="en-US" sz="4400" b="1" strike="noStrike" spc="-1">
                <a:solidFill>
                  <a:srgbClr val="000000"/>
                </a:solidFill>
                <a:latin typeface="Arial"/>
              </a:rPr>
              <a:t>     </a:t>
            </a:r>
            <a:r>
              <a:rPr lang="en-US" sz="4400" b="0" strike="noStrike" spc="-1">
                <a:solidFill>
                  <a:srgbClr val="984807"/>
                </a:solidFill>
                <a:latin typeface="Arial"/>
              </a:rPr>
              <a:t>vs</a:t>
            </a:r>
            <a:r>
              <a:rPr lang="en-US" sz="4400" b="1" strike="noStrike" spc="-1">
                <a:solidFill>
                  <a:srgbClr val="000000"/>
                </a:solidFill>
                <a:latin typeface="Arial"/>
              </a:rPr>
              <a:t>    </a:t>
            </a:r>
            <a:r>
              <a:rPr lang="en-US" sz="4800" b="1" u="sng" strike="noStrike" spc="-1">
                <a:solidFill>
                  <a:srgbClr val="984807"/>
                </a:solidFill>
                <a:uFillTx/>
                <a:latin typeface="Arial"/>
              </a:rPr>
              <a:t>Synthetic</a:t>
            </a:r>
            <a:endParaRPr lang="en-US" sz="4800" b="0" strike="noStrike" spc="-1">
              <a:solidFill>
                <a:srgbClr val="000000"/>
              </a:solidFill>
              <a:latin typeface="Calibri"/>
            </a:endParaRPr>
          </a:p>
        </p:txBody>
      </p:sp>
      <p:sp>
        <p:nvSpPr>
          <p:cNvPr id="565" name="TextShape 2"/>
          <p:cNvSpPr txBox="1"/>
          <p:nvPr/>
        </p:nvSpPr>
        <p:spPr>
          <a:xfrm>
            <a:off x="457200" y="1600200"/>
            <a:ext cx="3755520" cy="4982760"/>
          </a:xfrm>
          <a:prstGeom prst="rect">
            <a:avLst/>
          </a:prstGeom>
          <a:solidFill>
            <a:srgbClr val="DBEEF4"/>
          </a:solidFill>
          <a:ln>
            <a:noFill/>
          </a:ln>
        </p:spPr>
        <p:txBody>
          <a:bodyPr>
            <a:normAutofit fontScale="89000" lnSpcReduction="20000"/>
          </a:bodyPr>
          <a:lstStyle/>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Feeds soil microbiology</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Increases soil health</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Prevents grow spurts</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Sustainable food for plants</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Won’t run-off into local waterways</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Won’t burn the plant </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More economical </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Natural materials from plants or animals</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Renewable &amp;/or byproducts </a:t>
            </a:r>
          </a:p>
        </p:txBody>
      </p:sp>
      <p:sp>
        <p:nvSpPr>
          <p:cNvPr id="566" name="TextShape 3"/>
          <p:cNvSpPr txBox="1"/>
          <p:nvPr/>
        </p:nvSpPr>
        <p:spPr>
          <a:xfrm>
            <a:off x="4838040" y="1600200"/>
            <a:ext cx="3848400" cy="4982760"/>
          </a:xfrm>
          <a:prstGeom prst="rect">
            <a:avLst/>
          </a:prstGeom>
          <a:solidFill>
            <a:srgbClr val="DBEEF4"/>
          </a:solidFill>
          <a:ln>
            <a:noFill/>
          </a:ln>
        </p:spPr>
        <p:txBody>
          <a:bodyPr>
            <a:normAutofit fontScale="92500" lnSpcReduction="10000"/>
          </a:bodyPr>
          <a:lstStyle/>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Feeds the plant, will need to feed more often</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Stimulates new growth</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Invites pests</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High in salts</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Can contaminate waterways</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Can burn if apply too much</a:t>
            </a:r>
          </a:p>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Manufactured products extracted by a chemical industrial process</a:t>
            </a:r>
          </a:p>
          <a:p>
            <a:pPr>
              <a:lnSpc>
                <a:spcPct val="100000"/>
              </a:lnSpc>
              <a:spcBef>
                <a:spcPts val="561"/>
              </a:spcBef>
            </a:pPr>
            <a:endParaRPr lang="en-US" sz="2800" b="0" strike="noStrike" spc="-1">
              <a:solidFill>
                <a:srgbClr val="000000"/>
              </a:solidFill>
              <a:latin typeface="Calibri"/>
            </a:endParaRPr>
          </a:p>
        </p:txBody>
      </p:sp>
      <p:pic>
        <p:nvPicPr>
          <p:cNvPr id="567" name="Picture 5"/>
          <p:cNvPicPr/>
          <p:nvPr/>
        </p:nvPicPr>
        <p:blipFill>
          <a:blip r:embed="rId2"/>
          <a:stretch/>
        </p:blipFill>
        <p:spPr>
          <a:xfrm>
            <a:off x="220680" y="6238080"/>
            <a:ext cx="471240" cy="47916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 name="Content Placeholder 3"/>
          <p:cNvPicPr/>
          <p:nvPr/>
        </p:nvPicPr>
        <p:blipFill>
          <a:blip r:embed="rId3"/>
          <a:stretch/>
        </p:blipFill>
        <p:spPr>
          <a:xfrm>
            <a:off x="0" y="0"/>
            <a:ext cx="9143640" cy="6857640"/>
          </a:xfrm>
          <a:prstGeom prst="rect">
            <a:avLst/>
          </a:prstGeom>
          <a:ln>
            <a:noFill/>
          </a:ln>
        </p:spPr>
      </p:pic>
      <p:sp>
        <p:nvSpPr>
          <p:cNvPr id="569" name="TextShape 1"/>
          <p:cNvSpPr txBox="1"/>
          <p:nvPr/>
        </p:nvSpPr>
        <p:spPr>
          <a:xfrm>
            <a:off x="625680" y="5146560"/>
            <a:ext cx="4410360" cy="752760"/>
          </a:xfrm>
          <a:prstGeom prst="rect">
            <a:avLst/>
          </a:prstGeom>
          <a:solidFill>
            <a:srgbClr val="D7E4BD">
              <a:alpha val="90000"/>
            </a:srgbClr>
          </a:solidFill>
          <a:ln w="127080">
            <a:solidFill>
              <a:srgbClr val="FFFFFF"/>
            </a:solidFill>
            <a:round/>
          </a:ln>
        </p:spPr>
        <p:txBody>
          <a:bodyPr anchor="ctr">
            <a:normAutofit/>
          </a:bodyPr>
          <a:lstStyle/>
          <a:p>
            <a:pPr algn="ctr">
              <a:lnSpc>
                <a:spcPct val="90000"/>
              </a:lnSpc>
            </a:pPr>
            <a:r>
              <a:rPr lang="en-US" sz="2000" b="1" strike="noStrike" spc="-1">
                <a:solidFill>
                  <a:srgbClr val="10243E"/>
                </a:solidFill>
                <a:latin typeface="Calibri"/>
              </a:rPr>
              <a:t>We plant a diversity of flowers </a:t>
            </a:r>
            <a:br/>
            <a:r>
              <a:rPr lang="en-US" sz="2000" b="1" strike="noStrike" spc="-1">
                <a:solidFill>
                  <a:srgbClr val="10243E"/>
                </a:solidFill>
                <a:latin typeface="Calibri"/>
              </a:rPr>
              <a:t>that provide nectar &amp; pollen</a:t>
            </a:r>
            <a:endParaRPr lang="en-US" sz="2000" b="0" strike="noStrike" spc="-1">
              <a:solidFill>
                <a:srgbClr val="000000"/>
              </a:solidFill>
              <a:latin typeface="Calibri"/>
            </a:endParaRPr>
          </a:p>
        </p:txBody>
      </p:sp>
      <p:pic>
        <p:nvPicPr>
          <p:cNvPr id="570" name="Picture 4"/>
          <p:cNvPicPr/>
          <p:nvPr/>
        </p:nvPicPr>
        <p:blipFill>
          <a:blip r:embed="rId4"/>
          <a:stretch/>
        </p:blipFill>
        <p:spPr>
          <a:xfrm>
            <a:off x="214200" y="6046560"/>
            <a:ext cx="699120" cy="711000"/>
          </a:xfrm>
          <a:prstGeom prst="rect">
            <a:avLst/>
          </a:prstGeom>
          <a:ln>
            <a:noFill/>
          </a:ln>
        </p:spPr>
      </p:pic>
      <p:sp>
        <p:nvSpPr>
          <p:cNvPr id="571" name="CustomShape 2"/>
          <p:cNvSpPr/>
          <p:nvPr/>
        </p:nvSpPr>
        <p:spPr>
          <a:xfrm>
            <a:off x="7301520" y="6409080"/>
            <a:ext cx="286992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000000"/>
                </a:solidFill>
                <a:latin typeface="Calibri"/>
              </a:rPr>
              <a:t>Photo credit: S. Bontempo</a:t>
            </a:r>
            <a:endParaRPr lang="en-US" sz="11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572" name="TextShape 1"/>
          <p:cNvSpPr txBox="1"/>
          <p:nvPr/>
        </p:nvSpPr>
        <p:spPr>
          <a:xfrm>
            <a:off x="368640" y="146160"/>
            <a:ext cx="8554680" cy="3731760"/>
          </a:xfrm>
          <a:prstGeom prst="rect">
            <a:avLst/>
          </a:prstGeom>
          <a:noFill/>
          <a:ln>
            <a:noFill/>
          </a:ln>
        </p:spPr>
        <p:txBody>
          <a:bodyPr>
            <a:normAutofit fontScale="92500"/>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Flowers that look like a daisy or a sunflower:</a:t>
            </a: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Erigeron                     	Cosmos                		Aster</a:t>
            </a:r>
            <a:endParaRPr lang="en-US" sz="2000" b="0" strike="noStrike" spc="-1">
              <a:solidFill>
                <a:srgbClr val="000000"/>
              </a:solidFill>
              <a:latin typeface="Calibri"/>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Gaillardia                  	Rudbeckia           		Coreopsis</a:t>
            </a:r>
            <a:endParaRPr lang="en-US" sz="2000" b="0" strike="noStrike" spc="-1">
              <a:solidFill>
                <a:srgbClr val="000000"/>
              </a:solidFill>
              <a:latin typeface="Calibri"/>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Echinacea                 	Helenium            		Calendula</a:t>
            </a:r>
            <a:endParaRPr lang="en-US" sz="2000" b="0" strike="noStrike" spc="-1">
              <a:solidFill>
                <a:srgbClr val="000000"/>
              </a:solidFill>
              <a:latin typeface="Calibri"/>
            </a:endParaRPr>
          </a:p>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Flowers that grow in clusters of tiny flowers:</a:t>
            </a: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Yarrow				Ceanothus			Agastache</a:t>
            </a:r>
            <a:endParaRPr lang="en-US" sz="2000" b="0" strike="noStrike" spc="-1">
              <a:solidFill>
                <a:srgbClr val="000000"/>
              </a:solidFill>
              <a:latin typeface="Calibri"/>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Alyssum				Lavender 			Mint</a:t>
            </a:r>
            <a:endParaRPr lang="en-US" sz="2000" b="0" strike="noStrike" spc="-1">
              <a:solidFill>
                <a:srgbClr val="000000"/>
              </a:solidFill>
              <a:latin typeface="Calibri"/>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Eriogonum		        Oregano				Parsley</a:t>
            </a:r>
            <a:endParaRPr lang="en-US" sz="2000" b="0" strike="noStrike" spc="-1">
              <a:solidFill>
                <a:srgbClr val="000000"/>
              </a:solidFill>
              <a:latin typeface="Calibri"/>
            </a:endParaRPr>
          </a:p>
        </p:txBody>
      </p:sp>
      <p:sp>
        <p:nvSpPr>
          <p:cNvPr id="573" name="CustomShape 2"/>
          <p:cNvSpPr/>
          <p:nvPr/>
        </p:nvSpPr>
        <p:spPr>
          <a:xfrm>
            <a:off x="368640" y="3429000"/>
            <a:ext cx="8703720" cy="323748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Small &amp; Large tubular flowers:</a:t>
            </a:r>
            <a:endParaRPr lang="en-US" sz="3200" b="0" strike="noStrike" spc="-1">
              <a:latin typeface="Arial"/>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Salvias                       	Buddleia                      	Fuchsias</a:t>
            </a:r>
            <a:endParaRPr lang="en-US" sz="2000" b="0" strike="noStrike" spc="-1">
              <a:latin typeface="Arial"/>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Abutilons                	 	Agastache                  	Nicotiana</a:t>
            </a:r>
            <a:endParaRPr lang="en-US" sz="2000" b="0" strike="noStrike" spc="-1">
              <a:latin typeface="Arial"/>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Trumpet vine          		Pink Jasmine              	Grevillea</a:t>
            </a:r>
            <a:endParaRPr lang="en-US" sz="2000" b="0" strike="noStrike" spc="-1">
              <a:latin typeface="Arial"/>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Nepeta		        	Bachelor Buttons	      	Bee Balm </a:t>
            </a:r>
            <a:endParaRPr lang="en-US" sz="2000" b="0" strike="noStrike" spc="-1">
              <a:latin typeface="Arial"/>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Lobelia		        	Lupine		              	Bleeding Hearts</a:t>
            </a:r>
            <a:endParaRPr lang="en-US" sz="2000" b="0" strike="noStrike" spc="-1">
              <a:latin typeface="Arial"/>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Zinnias	                	Columbine		      	Petunias</a:t>
            </a:r>
            <a:endParaRPr lang="en-US" sz="2000" b="0" strike="noStrike" spc="-1">
              <a:latin typeface="Arial"/>
            </a:endParaRPr>
          </a:p>
          <a:p>
            <a:pPr marL="743040" lvl="1" indent="-285480">
              <a:lnSpc>
                <a:spcPct val="100000"/>
              </a:lnSpc>
              <a:spcBef>
                <a:spcPts val="400"/>
              </a:spcBef>
              <a:buClr>
                <a:srgbClr val="002060"/>
              </a:buClr>
              <a:buFont typeface="Courier New"/>
              <a:buChar char="o"/>
            </a:pPr>
            <a:r>
              <a:rPr lang="en-US" sz="2000" b="0" strike="noStrike" spc="-1">
                <a:solidFill>
                  <a:srgbClr val="002060"/>
                </a:solidFill>
                <a:latin typeface="Calibri"/>
              </a:rPr>
              <a:t>Scabiosa                   		Verbena                       	Lantana</a:t>
            </a:r>
            <a:endParaRPr lang="en-US" sz="2000" b="0" strike="noStrike" spc="-1">
              <a:latin typeface="Arial"/>
            </a:endParaRPr>
          </a:p>
        </p:txBody>
      </p:sp>
      <p:pic>
        <p:nvPicPr>
          <p:cNvPr id="574" name="Picture 3"/>
          <p:cNvPicPr/>
          <p:nvPr/>
        </p:nvPicPr>
        <p:blipFill>
          <a:blip r:embed="rId3"/>
          <a:stretch/>
        </p:blipFill>
        <p:spPr>
          <a:xfrm>
            <a:off x="214200" y="6234840"/>
            <a:ext cx="500040" cy="508680"/>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575" name="CustomShape 1"/>
          <p:cNvSpPr/>
          <p:nvPr/>
        </p:nvSpPr>
        <p:spPr>
          <a:xfrm>
            <a:off x="1844280" y="502560"/>
            <a:ext cx="5454720" cy="1006200"/>
          </a:xfrm>
          <a:prstGeom prst="rect">
            <a:avLst/>
          </a:prstGeom>
          <a:noFill/>
          <a:ln>
            <a:noFill/>
          </a:ln>
        </p:spPr>
        <p:style>
          <a:lnRef idx="0">
            <a:scrgbClr r="0" g="0" b="0"/>
          </a:lnRef>
          <a:fillRef idx="0">
            <a:scrgbClr r="0" g="0" b="0"/>
          </a:fillRef>
          <a:effectRef idx="0">
            <a:scrgbClr r="0" g="0" b="0"/>
          </a:effectRef>
          <a:fontRef idx="minor"/>
        </p:style>
        <p:txBody>
          <a:bodyPr lIns="45720" rIns="45720">
            <a:spAutoFit/>
          </a:bodyPr>
          <a:lstStyle/>
          <a:p>
            <a:pPr algn="ctr">
              <a:lnSpc>
                <a:spcPct val="100000"/>
              </a:lnSpc>
            </a:pPr>
            <a:r>
              <a:rPr lang="en-US" sz="6000" b="1" strike="noStrike" spc="-1">
                <a:solidFill>
                  <a:srgbClr val="984807"/>
                </a:solidFill>
                <a:latin typeface="Calibri"/>
                <a:ea typeface="Calibri"/>
              </a:rPr>
              <a:t>Pesticides</a:t>
            </a:r>
            <a:endParaRPr lang="en-US" sz="6000" b="0" strike="noStrike" spc="-1">
              <a:latin typeface="Arial"/>
            </a:endParaRPr>
          </a:p>
        </p:txBody>
      </p:sp>
      <p:sp>
        <p:nvSpPr>
          <p:cNvPr id="576" name="CustomShape 2"/>
          <p:cNvSpPr/>
          <p:nvPr/>
        </p:nvSpPr>
        <p:spPr>
          <a:xfrm>
            <a:off x="213840" y="1292760"/>
            <a:ext cx="8653680" cy="708480"/>
          </a:xfrm>
          <a:prstGeom prst="rect">
            <a:avLst/>
          </a:prstGeom>
          <a:noFill/>
          <a:ln>
            <a:noFill/>
          </a:ln>
        </p:spPr>
        <p:style>
          <a:lnRef idx="0">
            <a:scrgbClr r="0" g="0" b="0"/>
          </a:lnRef>
          <a:fillRef idx="0">
            <a:scrgbClr r="0" g="0" b="0"/>
          </a:fillRef>
          <a:effectRef idx="0">
            <a:scrgbClr r="0" g="0" b="0"/>
          </a:effectRef>
          <a:fontRef idx="minor"/>
        </p:style>
        <p:txBody>
          <a:bodyPr tIns="91440" bIns="91440">
            <a:spAutoFit/>
          </a:bodyPr>
          <a:lstStyle/>
          <a:p>
            <a:pPr algn="ctr">
              <a:lnSpc>
                <a:spcPct val="115000"/>
              </a:lnSpc>
            </a:pPr>
            <a:r>
              <a:rPr lang="en-US" sz="3000" b="0" strike="noStrike" spc="-1">
                <a:solidFill>
                  <a:srgbClr val="984807"/>
                </a:solidFill>
                <a:latin typeface="Calibri"/>
                <a:ea typeface="Calibri"/>
              </a:rPr>
              <a:t>What to Choose and When</a:t>
            </a:r>
            <a:endParaRPr lang="en-US" sz="3000" b="0" strike="noStrike" spc="-1">
              <a:latin typeface="Arial"/>
            </a:endParaRPr>
          </a:p>
        </p:txBody>
      </p:sp>
      <p:sp>
        <p:nvSpPr>
          <p:cNvPr id="577" name="TextShape 3"/>
          <p:cNvSpPr txBox="1"/>
          <p:nvPr/>
        </p:nvSpPr>
        <p:spPr>
          <a:xfrm>
            <a:off x="410760" y="1970280"/>
            <a:ext cx="8321040" cy="4846680"/>
          </a:xfrm>
          <a:prstGeom prst="rect">
            <a:avLst/>
          </a:prstGeom>
          <a:noFill/>
          <a:ln>
            <a:noFill/>
          </a:ln>
        </p:spPr>
        <p:txBody>
          <a:bodyPr lIns="90000" tIns="45000" rIns="90000" bIns="45000">
            <a:spAutoFit/>
          </a:bodyPr>
          <a:lstStyle/>
          <a:p>
            <a:pPr marL="216000" indent="-216000">
              <a:buClr>
                <a:srgbClr val="000000"/>
              </a:buClr>
              <a:buSzPct val="45000"/>
              <a:buFont typeface="Wingdings" charset="2"/>
              <a:buChar char=""/>
            </a:pPr>
            <a:r>
              <a:rPr lang="en-US" sz="2800" b="0" strike="noStrike" spc="-1">
                <a:latin typeface="Arial"/>
              </a:rPr>
              <a:t>Target the problem and only the problem</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Choose less toxic -  OWOW and NPIC</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Avoid broad spectrum and systemics</a:t>
            </a:r>
          </a:p>
          <a:p>
            <a:pPr marL="216000" indent="-216000">
              <a:buClr>
                <a:srgbClr val="000000"/>
              </a:buClr>
              <a:buSzPct val="45000"/>
              <a:buFont typeface="Wingdings" charset="2"/>
              <a:buChar char=""/>
            </a:pPr>
            <a:r>
              <a:rPr lang="en-US" sz="2800" b="0" strike="noStrike" spc="-1">
                <a:latin typeface="Arial"/>
              </a:rPr>
              <a:t> </a:t>
            </a:r>
          </a:p>
          <a:p>
            <a:pPr marL="216000" indent="-216000">
              <a:buClr>
                <a:srgbClr val="000000"/>
              </a:buClr>
              <a:buSzPct val="45000"/>
              <a:buFont typeface="Wingdings" charset="2"/>
              <a:buChar char=""/>
            </a:pPr>
            <a:r>
              <a:rPr lang="en-US" sz="2800" b="0" strike="noStrike" spc="-1">
                <a:latin typeface="Arial"/>
              </a:rPr>
              <a:t>Organic whenever possible  - OMRI or USDA </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Only spray outdoors after sunset</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endParaRPr lang="en-US" sz="28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578" name="CustomShape 1"/>
          <p:cNvSpPr/>
          <p:nvPr/>
        </p:nvSpPr>
        <p:spPr>
          <a:xfrm>
            <a:off x="1844280" y="3535560"/>
            <a:ext cx="6367680" cy="3077280"/>
          </a:xfrm>
          <a:prstGeom prst="rect">
            <a:avLst/>
          </a:prstGeom>
          <a:noFill/>
          <a:ln>
            <a:noFill/>
          </a:ln>
        </p:spPr>
        <p:style>
          <a:lnRef idx="0">
            <a:scrgbClr r="0" g="0" b="0"/>
          </a:lnRef>
          <a:fillRef idx="0">
            <a:scrgbClr r="0" g="0" b="0"/>
          </a:fillRef>
          <a:effectRef idx="0">
            <a:scrgbClr r="0" g="0" b="0"/>
          </a:effectRef>
          <a:fontRef idx="minor"/>
        </p:style>
      </p:sp>
      <p:sp>
        <p:nvSpPr>
          <p:cNvPr id="579" name="CustomShape 2"/>
          <p:cNvSpPr/>
          <p:nvPr/>
        </p:nvSpPr>
        <p:spPr>
          <a:xfrm>
            <a:off x="1844280" y="502560"/>
            <a:ext cx="5454720" cy="1006200"/>
          </a:xfrm>
          <a:prstGeom prst="rect">
            <a:avLst/>
          </a:prstGeom>
          <a:noFill/>
          <a:ln>
            <a:noFill/>
          </a:ln>
        </p:spPr>
        <p:style>
          <a:lnRef idx="0">
            <a:scrgbClr r="0" g="0" b="0"/>
          </a:lnRef>
          <a:fillRef idx="0">
            <a:scrgbClr r="0" g="0" b="0"/>
          </a:fillRef>
          <a:effectRef idx="0">
            <a:scrgbClr r="0" g="0" b="0"/>
          </a:effectRef>
          <a:fontRef idx="minor"/>
        </p:style>
        <p:txBody>
          <a:bodyPr lIns="45720" rIns="45720">
            <a:spAutoFit/>
          </a:bodyPr>
          <a:lstStyle/>
          <a:p>
            <a:pPr algn="ctr">
              <a:lnSpc>
                <a:spcPct val="100000"/>
              </a:lnSpc>
            </a:pPr>
            <a:r>
              <a:rPr lang="en-US" sz="6000" b="1" strike="noStrike" spc="-1">
                <a:solidFill>
                  <a:srgbClr val="984807"/>
                </a:solidFill>
                <a:latin typeface="Calibri"/>
                <a:ea typeface="Calibri"/>
              </a:rPr>
              <a:t>Pesticides</a:t>
            </a:r>
            <a:endParaRPr lang="en-US" sz="6000" b="0" strike="noStrike" spc="-1">
              <a:latin typeface="Arial"/>
            </a:endParaRPr>
          </a:p>
        </p:txBody>
      </p:sp>
      <p:sp>
        <p:nvSpPr>
          <p:cNvPr id="580" name="CustomShape 3"/>
          <p:cNvSpPr/>
          <p:nvPr/>
        </p:nvSpPr>
        <p:spPr>
          <a:xfrm>
            <a:off x="244800" y="1200240"/>
            <a:ext cx="8653680" cy="708480"/>
          </a:xfrm>
          <a:prstGeom prst="rect">
            <a:avLst/>
          </a:prstGeom>
          <a:noFill/>
          <a:ln>
            <a:noFill/>
          </a:ln>
        </p:spPr>
        <p:style>
          <a:lnRef idx="0">
            <a:scrgbClr r="0" g="0" b="0"/>
          </a:lnRef>
          <a:fillRef idx="0">
            <a:scrgbClr r="0" g="0" b="0"/>
          </a:fillRef>
          <a:effectRef idx="0">
            <a:scrgbClr r="0" g="0" b="0"/>
          </a:effectRef>
          <a:fontRef idx="minor"/>
        </p:style>
        <p:txBody>
          <a:bodyPr tIns="91440" bIns="91440">
            <a:spAutoFit/>
          </a:bodyPr>
          <a:lstStyle/>
          <a:p>
            <a:pPr algn="ctr">
              <a:lnSpc>
                <a:spcPct val="115000"/>
              </a:lnSpc>
            </a:pPr>
            <a:r>
              <a:rPr lang="en-US" sz="3000" b="0" strike="noStrike" spc="-1">
                <a:solidFill>
                  <a:srgbClr val="984807"/>
                </a:solidFill>
                <a:latin typeface="Calibri"/>
                <a:ea typeface="Calibri"/>
              </a:rPr>
              <a:t>How to Use</a:t>
            </a:r>
            <a:endParaRPr lang="en-US" sz="3000" b="0" strike="noStrike" spc="-1">
              <a:latin typeface="Arial"/>
            </a:endParaRPr>
          </a:p>
        </p:txBody>
      </p:sp>
      <p:sp>
        <p:nvSpPr>
          <p:cNvPr id="581" name="TextShape 4"/>
          <p:cNvSpPr txBox="1"/>
          <p:nvPr/>
        </p:nvSpPr>
        <p:spPr>
          <a:xfrm>
            <a:off x="457200" y="1773360"/>
            <a:ext cx="8412480" cy="5458320"/>
          </a:xfrm>
          <a:prstGeom prst="rect">
            <a:avLst/>
          </a:prstGeom>
          <a:noFill/>
          <a:ln>
            <a:noFill/>
          </a:ln>
        </p:spPr>
        <p:txBody>
          <a:bodyPr lIns="90000" tIns="45000" rIns="90000" bIns="45000">
            <a:spAutoFit/>
          </a:bodyPr>
          <a:lstStyle/>
          <a:p>
            <a:pPr marL="216000" indent="-216000">
              <a:buClr>
                <a:srgbClr val="000000"/>
              </a:buClr>
              <a:buSzPct val="45000"/>
              <a:buFont typeface="Wingdings" charset="2"/>
              <a:buChar char=""/>
            </a:pPr>
            <a:r>
              <a:rPr lang="en-US" sz="2800" b="0" strike="noStrike" spc="-1">
                <a:latin typeface="Arial"/>
              </a:rPr>
              <a:t>Read &amp;  Follow The Label</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Do Not Exceed The Limit (# of times, ratios)</a:t>
            </a:r>
          </a:p>
          <a:p>
            <a:pPr marL="432000" lvl="1"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Is it for use on that pest?</a:t>
            </a:r>
          </a:p>
          <a:p>
            <a:pPr marL="432000" lvl="1"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Prevention or cure?</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Life stage of pest (egg, larval or adult)</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Weeds</a:t>
            </a:r>
          </a:p>
          <a:p>
            <a:pPr marL="432000" lvl="1" indent="-216000">
              <a:buClr>
                <a:srgbClr val="000000"/>
              </a:buClr>
              <a:buSzPct val="45000"/>
              <a:buFont typeface="Wingdings" charset="2"/>
              <a:buChar char=""/>
            </a:pPr>
            <a:r>
              <a:rPr lang="en-US" sz="2800" b="0" strike="noStrike" spc="-1">
                <a:latin typeface="Arial"/>
              </a:rPr>
              <a:t>What, where, when</a:t>
            </a:r>
          </a:p>
          <a:p>
            <a:pPr marL="432000" lvl="1" indent="-216000">
              <a:buClr>
                <a:srgbClr val="000000"/>
              </a:buClr>
              <a:buSzPct val="45000"/>
              <a:buFont typeface="Wingdings" charset="2"/>
              <a:buChar char=""/>
            </a:pPr>
            <a:endParaRPr lang="en-US" sz="28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582" name="CustomShape 1"/>
          <p:cNvSpPr/>
          <p:nvPr/>
        </p:nvSpPr>
        <p:spPr>
          <a:xfrm>
            <a:off x="1844280" y="3535560"/>
            <a:ext cx="6367680" cy="3077280"/>
          </a:xfrm>
          <a:prstGeom prst="rect">
            <a:avLst/>
          </a:prstGeom>
          <a:noFill/>
          <a:ln>
            <a:noFill/>
          </a:ln>
        </p:spPr>
        <p:style>
          <a:lnRef idx="0">
            <a:scrgbClr r="0" g="0" b="0"/>
          </a:lnRef>
          <a:fillRef idx="0">
            <a:scrgbClr r="0" g="0" b="0"/>
          </a:fillRef>
          <a:effectRef idx="0">
            <a:scrgbClr r="0" g="0" b="0"/>
          </a:effectRef>
          <a:fontRef idx="minor"/>
        </p:style>
      </p:sp>
      <p:sp>
        <p:nvSpPr>
          <p:cNvPr id="583" name="CustomShape 2"/>
          <p:cNvSpPr/>
          <p:nvPr/>
        </p:nvSpPr>
        <p:spPr>
          <a:xfrm>
            <a:off x="1844280" y="502560"/>
            <a:ext cx="5454720" cy="1006200"/>
          </a:xfrm>
          <a:prstGeom prst="rect">
            <a:avLst/>
          </a:prstGeom>
          <a:noFill/>
          <a:ln>
            <a:noFill/>
          </a:ln>
        </p:spPr>
        <p:style>
          <a:lnRef idx="0">
            <a:scrgbClr r="0" g="0" b="0"/>
          </a:lnRef>
          <a:fillRef idx="0">
            <a:scrgbClr r="0" g="0" b="0"/>
          </a:fillRef>
          <a:effectRef idx="0">
            <a:scrgbClr r="0" g="0" b="0"/>
          </a:effectRef>
          <a:fontRef idx="minor"/>
        </p:style>
        <p:txBody>
          <a:bodyPr lIns="45720" rIns="45720">
            <a:spAutoFit/>
          </a:bodyPr>
          <a:lstStyle/>
          <a:p>
            <a:pPr algn="ctr">
              <a:lnSpc>
                <a:spcPct val="100000"/>
              </a:lnSpc>
            </a:pPr>
            <a:r>
              <a:rPr lang="en-US" sz="6000" b="1" strike="noStrike" spc="-1">
                <a:solidFill>
                  <a:srgbClr val="984807"/>
                </a:solidFill>
                <a:latin typeface="Calibri"/>
                <a:ea typeface="Calibri"/>
              </a:rPr>
              <a:t>Pesticides</a:t>
            </a:r>
            <a:endParaRPr lang="en-US" sz="6000" b="0" strike="noStrike" spc="-1">
              <a:latin typeface="Arial"/>
            </a:endParaRPr>
          </a:p>
        </p:txBody>
      </p:sp>
      <p:sp>
        <p:nvSpPr>
          <p:cNvPr id="584" name="CustomShape 3"/>
          <p:cNvSpPr/>
          <p:nvPr/>
        </p:nvSpPr>
        <p:spPr>
          <a:xfrm>
            <a:off x="244800" y="1470960"/>
            <a:ext cx="8653680" cy="708480"/>
          </a:xfrm>
          <a:prstGeom prst="rect">
            <a:avLst/>
          </a:prstGeom>
          <a:noFill/>
          <a:ln>
            <a:noFill/>
          </a:ln>
        </p:spPr>
        <p:style>
          <a:lnRef idx="0">
            <a:scrgbClr r="0" g="0" b="0"/>
          </a:lnRef>
          <a:fillRef idx="0">
            <a:scrgbClr r="0" g="0" b="0"/>
          </a:fillRef>
          <a:effectRef idx="0">
            <a:scrgbClr r="0" g="0" b="0"/>
          </a:effectRef>
          <a:fontRef idx="minor"/>
        </p:style>
        <p:txBody>
          <a:bodyPr tIns="91440" bIns="91440">
            <a:spAutoFit/>
          </a:bodyPr>
          <a:lstStyle/>
          <a:p>
            <a:pPr algn="ctr">
              <a:lnSpc>
                <a:spcPct val="115000"/>
              </a:lnSpc>
            </a:pPr>
            <a:r>
              <a:rPr lang="en-US" sz="3000" b="0" strike="noStrike" spc="-1">
                <a:solidFill>
                  <a:srgbClr val="984807"/>
                </a:solidFill>
                <a:latin typeface="Calibri"/>
                <a:ea typeface="Calibri"/>
              </a:rPr>
              <a:t>Storing &amp; Disposal</a:t>
            </a:r>
            <a:endParaRPr lang="en-US" sz="3000" b="0" strike="noStrike" spc="-1">
              <a:latin typeface="Arial"/>
            </a:endParaRPr>
          </a:p>
        </p:txBody>
      </p:sp>
      <p:sp>
        <p:nvSpPr>
          <p:cNvPr id="585" name="TextShape 4"/>
          <p:cNvSpPr txBox="1"/>
          <p:nvPr/>
        </p:nvSpPr>
        <p:spPr>
          <a:xfrm>
            <a:off x="91440" y="2324160"/>
            <a:ext cx="8686800" cy="3657600"/>
          </a:xfrm>
          <a:prstGeom prst="rect">
            <a:avLst/>
          </a:prstGeom>
          <a:noFill/>
          <a:ln>
            <a:noFill/>
          </a:ln>
        </p:spPr>
        <p:txBody>
          <a:bodyPr lIns="90000" tIns="45000" rIns="90000" bIns="45000">
            <a:spAutoFit/>
          </a:bodyPr>
          <a:lstStyle/>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Store in cool, dark well-ventilated areas</a:t>
            </a:r>
          </a:p>
          <a:p>
            <a:pPr marL="432000" lvl="1" indent="-216000">
              <a:buClr>
                <a:srgbClr val="000000"/>
              </a:buClr>
              <a:buSzPct val="45000"/>
              <a:buFont typeface="Wingdings" charset="2"/>
              <a:buChar char=""/>
            </a:pPr>
            <a:r>
              <a:rPr lang="en-US" sz="2800" b="0" strike="noStrike" spc="-1">
                <a:latin typeface="Arial"/>
              </a:rPr>
              <a:t>Away from pets, kids, food, etc.</a:t>
            </a:r>
          </a:p>
          <a:p>
            <a:pPr marL="432000" lvl="1" indent="-216000">
              <a:buClr>
                <a:srgbClr val="000000"/>
              </a:buClr>
              <a:buSzPct val="45000"/>
              <a:buFont typeface="Wingdings" charset="2"/>
              <a:buChar char=""/>
            </a:pPr>
            <a:r>
              <a:rPr lang="en-US" sz="2800" b="0" strike="noStrike" spc="-1">
                <a:latin typeface="Arial"/>
              </a:rPr>
              <a:t>Follow manufacturer’s instructions</a:t>
            </a:r>
          </a:p>
          <a:p>
            <a:pPr marL="432000" lvl="1"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Dispose of properly – Never in trash or down the drain</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Label directions for disposal may not be legal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496" name="CustomShape 1"/>
          <p:cNvSpPr/>
          <p:nvPr/>
        </p:nvSpPr>
        <p:spPr>
          <a:xfrm>
            <a:off x="1844280" y="3535560"/>
            <a:ext cx="6367680" cy="2224080"/>
          </a:xfrm>
          <a:prstGeom prst="rect">
            <a:avLst/>
          </a:prstGeom>
          <a:noFill/>
          <a:ln>
            <a:noFill/>
          </a:ln>
        </p:spPr>
        <p:style>
          <a:lnRef idx="0">
            <a:scrgbClr r="0" g="0" b="0"/>
          </a:lnRef>
          <a:fillRef idx="0">
            <a:scrgbClr r="0" g="0" b="0"/>
          </a:fillRef>
          <a:effectRef idx="0">
            <a:scrgbClr r="0" g="0" b="0"/>
          </a:effectRef>
          <a:fontRef idx="minor"/>
        </p:style>
        <p:txBody>
          <a:bodyPr lIns="45720" rIns="45720">
            <a:spAutoFit/>
          </a:bodyPr>
          <a:lstStyle/>
          <a:p>
            <a:pPr marL="457200" indent="-406080">
              <a:lnSpc>
                <a:spcPct val="100000"/>
              </a:lnSpc>
              <a:buClr>
                <a:srgbClr val="000000"/>
              </a:buClr>
              <a:buFont typeface="Calibri"/>
              <a:buChar char="●"/>
            </a:pPr>
            <a:r>
              <a:rPr lang="en-US" sz="2800" b="0" strike="noStrike" spc="-1">
                <a:solidFill>
                  <a:srgbClr val="000000"/>
                </a:solidFill>
                <a:latin typeface="Calibri"/>
                <a:ea typeface="Calibri"/>
              </a:rPr>
              <a:t>Our Water Our World and IPM</a:t>
            </a:r>
            <a:endParaRPr lang="en-US" sz="2800" b="0" strike="noStrike" spc="-1">
              <a:latin typeface="Arial"/>
            </a:endParaRPr>
          </a:p>
          <a:p>
            <a:pPr marL="457200" indent="-406080">
              <a:lnSpc>
                <a:spcPct val="100000"/>
              </a:lnSpc>
              <a:buClr>
                <a:srgbClr val="000000"/>
              </a:buClr>
              <a:buFont typeface="Calibri"/>
              <a:buChar char="●"/>
            </a:pPr>
            <a:r>
              <a:rPr lang="en-US" sz="2800" b="0" strike="noStrike" spc="-1">
                <a:solidFill>
                  <a:srgbClr val="000000"/>
                </a:solidFill>
                <a:latin typeface="Calibri"/>
                <a:ea typeface="Calibri"/>
              </a:rPr>
              <a:t>Water</a:t>
            </a:r>
            <a:endParaRPr lang="en-US" sz="2800" b="0" strike="noStrike" spc="-1">
              <a:latin typeface="Arial"/>
            </a:endParaRPr>
          </a:p>
          <a:p>
            <a:pPr marL="457200" indent="-406080">
              <a:lnSpc>
                <a:spcPct val="100000"/>
              </a:lnSpc>
              <a:buClr>
                <a:srgbClr val="000000"/>
              </a:buClr>
              <a:buFont typeface="Calibri"/>
              <a:buChar char="●"/>
            </a:pPr>
            <a:r>
              <a:rPr lang="en-US" sz="2800" b="0" strike="noStrike" spc="-1">
                <a:solidFill>
                  <a:srgbClr val="000000"/>
                </a:solidFill>
                <a:latin typeface="Calibri"/>
                <a:ea typeface="Calibri"/>
              </a:rPr>
              <a:t>Fertilizer</a:t>
            </a:r>
            <a:endParaRPr lang="en-US" sz="2800" b="0" strike="noStrike" spc="-1">
              <a:latin typeface="Arial"/>
            </a:endParaRPr>
          </a:p>
          <a:p>
            <a:pPr marL="457200" indent="-406080">
              <a:lnSpc>
                <a:spcPct val="100000"/>
              </a:lnSpc>
              <a:buClr>
                <a:srgbClr val="000000"/>
              </a:buClr>
              <a:buFont typeface="Calibri"/>
              <a:buChar char="●"/>
            </a:pPr>
            <a:r>
              <a:rPr lang="en-US" sz="2800" b="0" strike="noStrike" spc="-1">
                <a:solidFill>
                  <a:srgbClr val="000000"/>
                </a:solidFill>
                <a:latin typeface="Calibri"/>
                <a:ea typeface="Calibri"/>
              </a:rPr>
              <a:t>Pollinators</a:t>
            </a:r>
            <a:endParaRPr lang="en-US" sz="2800" b="0" strike="noStrike" spc="-1">
              <a:latin typeface="Arial"/>
            </a:endParaRPr>
          </a:p>
          <a:p>
            <a:pPr marL="457200" indent="-406080">
              <a:lnSpc>
                <a:spcPct val="100000"/>
              </a:lnSpc>
              <a:buClr>
                <a:srgbClr val="000000"/>
              </a:buClr>
              <a:buFont typeface="Calibri"/>
              <a:buChar char="●"/>
            </a:pPr>
            <a:r>
              <a:rPr lang="en-US" sz="2800" b="0" strike="noStrike" spc="-1">
                <a:solidFill>
                  <a:srgbClr val="000000"/>
                </a:solidFill>
                <a:latin typeface="Calibri"/>
                <a:ea typeface="Calibri"/>
              </a:rPr>
              <a:t>Pesticides</a:t>
            </a:r>
            <a:endParaRPr lang="en-US" sz="2800" b="0" strike="noStrike" spc="-1">
              <a:latin typeface="Arial"/>
            </a:endParaRPr>
          </a:p>
        </p:txBody>
      </p:sp>
      <p:sp>
        <p:nvSpPr>
          <p:cNvPr id="497" name="CustomShape 2"/>
          <p:cNvSpPr/>
          <p:nvPr/>
        </p:nvSpPr>
        <p:spPr>
          <a:xfrm>
            <a:off x="1844280" y="502560"/>
            <a:ext cx="5454720" cy="1006200"/>
          </a:xfrm>
          <a:prstGeom prst="rect">
            <a:avLst/>
          </a:prstGeom>
          <a:noFill/>
          <a:ln>
            <a:noFill/>
          </a:ln>
        </p:spPr>
        <p:style>
          <a:lnRef idx="0">
            <a:scrgbClr r="0" g="0" b="0"/>
          </a:lnRef>
          <a:fillRef idx="0">
            <a:scrgbClr r="0" g="0" b="0"/>
          </a:fillRef>
          <a:effectRef idx="0">
            <a:scrgbClr r="0" g="0" b="0"/>
          </a:effectRef>
          <a:fontRef idx="minor"/>
        </p:style>
        <p:txBody>
          <a:bodyPr lIns="45720" rIns="45720">
            <a:spAutoFit/>
          </a:bodyPr>
          <a:lstStyle/>
          <a:p>
            <a:pPr algn="ctr">
              <a:lnSpc>
                <a:spcPct val="100000"/>
              </a:lnSpc>
            </a:pPr>
            <a:r>
              <a:rPr lang="en-US" sz="6000" b="1" strike="noStrike" spc="-1">
                <a:solidFill>
                  <a:srgbClr val="984807"/>
                </a:solidFill>
                <a:latin typeface="Calibri"/>
                <a:ea typeface="Calibri"/>
              </a:rPr>
              <a:t>Agenda</a:t>
            </a:r>
            <a:endParaRPr lang="en-US" sz="6000" b="0" strike="noStrike" spc="-1">
              <a:latin typeface="Arial"/>
            </a:endParaRPr>
          </a:p>
        </p:txBody>
      </p:sp>
      <p:sp>
        <p:nvSpPr>
          <p:cNvPr id="498" name="TextShape 3"/>
          <p:cNvSpPr txBox="1"/>
          <p:nvPr/>
        </p:nvSpPr>
        <p:spPr>
          <a:xfrm>
            <a:off x="759600" y="2717280"/>
            <a:ext cx="7624800" cy="711360"/>
          </a:xfrm>
          <a:prstGeom prst="rect">
            <a:avLst/>
          </a:prstGeom>
          <a:noFill/>
          <a:ln>
            <a:noFill/>
          </a:ln>
        </p:spPr>
        <p:txBody>
          <a:bodyPr lIns="45720" rIns="45720" anchor="ctr">
            <a:normAutofit/>
          </a:bodyPr>
          <a:lstStyle/>
          <a:p>
            <a:pPr algn="ctr">
              <a:lnSpc>
                <a:spcPct val="90000"/>
              </a:lnSpc>
            </a:pPr>
            <a:r>
              <a:rPr lang="en-US" sz="3790" b="1" strike="noStrike" spc="-1">
                <a:solidFill>
                  <a:srgbClr val="254061"/>
                </a:solidFill>
                <a:latin typeface="Calibri"/>
              </a:rPr>
              <a:t>Topics</a:t>
            </a:r>
            <a:endParaRPr lang="en-US" sz="3790" b="0" strike="noStrike" spc="-1">
              <a:solidFill>
                <a:srgbClr val="000000"/>
              </a:solidFill>
              <a:latin typeface="Calibri"/>
            </a:endParaRPr>
          </a:p>
        </p:txBody>
      </p:sp>
      <p:sp>
        <p:nvSpPr>
          <p:cNvPr id="499" name="CustomShape 4"/>
          <p:cNvSpPr/>
          <p:nvPr/>
        </p:nvSpPr>
        <p:spPr>
          <a:xfrm>
            <a:off x="244800" y="1470960"/>
            <a:ext cx="8653680" cy="1233720"/>
          </a:xfrm>
          <a:prstGeom prst="rect">
            <a:avLst/>
          </a:prstGeom>
          <a:noFill/>
          <a:ln>
            <a:noFill/>
          </a:ln>
        </p:spPr>
        <p:style>
          <a:lnRef idx="0">
            <a:scrgbClr r="0" g="0" b="0"/>
          </a:lnRef>
          <a:fillRef idx="0">
            <a:scrgbClr r="0" g="0" b="0"/>
          </a:fillRef>
          <a:effectRef idx="0">
            <a:scrgbClr r="0" g="0" b="0"/>
          </a:effectRef>
          <a:fontRef idx="minor"/>
        </p:style>
        <p:txBody>
          <a:bodyPr tIns="91440" bIns="91440">
            <a:spAutoFit/>
          </a:bodyPr>
          <a:lstStyle/>
          <a:p>
            <a:pPr algn="ctr">
              <a:lnSpc>
                <a:spcPct val="115000"/>
              </a:lnSpc>
            </a:pPr>
            <a:r>
              <a:rPr lang="en-US" sz="3000" b="0" strike="noStrike" spc="-1">
                <a:solidFill>
                  <a:srgbClr val="984807"/>
                </a:solidFill>
                <a:latin typeface="Calibri"/>
                <a:ea typeface="Calibri"/>
              </a:rPr>
              <a:t>We will go through slides for about 25 minutes,</a:t>
            </a:r>
            <a:endParaRPr lang="en-US" sz="3000" b="0" strike="noStrike" spc="-1">
              <a:latin typeface="Arial"/>
            </a:endParaRPr>
          </a:p>
          <a:p>
            <a:pPr algn="ctr">
              <a:lnSpc>
                <a:spcPct val="115000"/>
              </a:lnSpc>
            </a:pPr>
            <a:r>
              <a:rPr lang="en-US" sz="3000" b="0" strike="noStrike" spc="-1">
                <a:solidFill>
                  <a:srgbClr val="984807"/>
                </a:solidFill>
                <a:latin typeface="Calibri"/>
                <a:ea typeface="Calibri"/>
              </a:rPr>
              <a:t>then will leave time for questions at the end</a:t>
            </a:r>
            <a:endParaRPr lang="en-US" sz="3000" b="0" strike="noStrike" spc="-1">
              <a:latin typeface="Arial"/>
            </a:endParaRPr>
          </a:p>
        </p:txBody>
      </p:sp>
      <p:pic>
        <p:nvPicPr>
          <p:cNvPr id="500" name="Picture 5"/>
          <p:cNvPicPr/>
          <p:nvPr/>
        </p:nvPicPr>
        <p:blipFill>
          <a:blip r:embed="rId3"/>
          <a:stretch/>
        </p:blipFill>
        <p:spPr>
          <a:xfrm>
            <a:off x="244800" y="5667120"/>
            <a:ext cx="899280" cy="914760"/>
          </a:xfrm>
          <a:prstGeom prst="rect">
            <a:avLst/>
          </a:prstGeom>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586" name="CustomShape 1"/>
          <p:cNvSpPr/>
          <p:nvPr/>
        </p:nvSpPr>
        <p:spPr>
          <a:xfrm>
            <a:off x="1844280" y="277097"/>
            <a:ext cx="5454720" cy="1015663"/>
          </a:xfrm>
          <a:prstGeom prst="rect">
            <a:avLst/>
          </a:prstGeom>
          <a:noFill/>
          <a:ln>
            <a:noFill/>
          </a:ln>
        </p:spPr>
        <p:style>
          <a:lnRef idx="0">
            <a:scrgbClr r="0" g="0" b="0"/>
          </a:lnRef>
          <a:fillRef idx="0">
            <a:scrgbClr r="0" g="0" b="0"/>
          </a:fillRef>
          <a:effectRef idx="0">
            <a:scrgbClr r="0" g="0" b="0"/>
          </a:effectRef>
          <a:fontRef idx="minor"/>
        </p:style>
        <p:txBody>
          <a:bodyPr lIns="45720" rIns="45720">
            <a:spAutoFit/>
          </a:bodyPr>
          <a:lstStyle/>
          <a:p>
            <a:pPr algn="ctr">
              <a:lnSpc>
                <a:spcPct val="100000"/>
              </a:lnSpc>
            </a:pPr>
            <a:r>
              <a:rPr lang="en-US" sz="6000" b="1" strike="noStrike" spc="-1" dirty="0">
                <a:solidFill>
                  <a:srgbClr val="984807"/>
                </a:solidFill>
                <a:latin typeface="Calibri"/>
                <a:ea typeface="Calibri"/>
              </a:rPr>
              <a:t>Red Flags</a:t>
            </a:r>
            <a:endParaRPr lang="en-US" sz="6000" b="0" strike="noStrike" spc="-1" dirty="0">
              <a:latin typeface="Arial"/>
            </a:endParaRPr>
          </a:p>
        </p:txBody>
      </p:sp>
      <p:sp>
        <p:nvSpPr>
          <p:cNvPr id="587" name="CustomShape 2"/>
          <p:cNvSpPr/>
          <p:nvPr/>
        </p:nvSpPr>
        <p:spPr>
          <a:xfrm>
            <a:off x="213840" y="1292760"/>
            <a:ext cx="8653680" cy="708480"/>
          </a:xfrm>
          <a:prstGeom prst="rect">
            <a:avLst/>
          </a:prstGeom>
          <a:noFill/>
          <a:ln>
            <a:noFill/>
          </a:ln>
        </p:spPr>
        <p:style>
          <a:lnRef idx="0">
            <a:scrgbClr r="0" g="0" b="0"/>
          </a:lnRef>
          <a:fillRef idx="0">
            <a:scrgbClr r="0" g="0" b="0"/>
          </a:fillRef>
          <a:effectRef idx="0">
            <a:scrgbClr r="0" g="0" b="0"/>
          </a:effectRef>
          <a:fontRef idx="minor"/>
        </p:style>
      </p:sp>
      <p:sp>
        <p:nvSpPr>
          <p:cNvPr id="588" name="TextShape 3"/>
          <p:cNvSpPr txBox="1"/>
          <p:nvPr/>
        </p:nvSpPr>
        <p:spPr>
          <a:xfrm>
            <a:off x="411120" y="1292760"/>
            <a:ext cx="8321040" cy="5261525"/>
          </a:xfrm>
          <a:prstGeom prst="rect">
            <a:avLst/>
          </a:prstGeom>
          <a:noFill/>
          <a:ln>
            <a:noFill/>
          </a:ln>
        </p:spPr>
        <p:txBody>
          <a:bodyPr lIns="90000" tIns="45000" rIns="90000" bIns="45000">
            <a:spAutoFit/>
          </a:bodyPr>
          <a:lstStyle/>
          <a:p>
            <a:pPr marL="216000" indent="-216000">
              <a:buClr>
                <a:srgbClr val="000000"/>
              </a:buClr>
              <a:buSzPct val="45000"/>
              <a:buFont typeface="Wingdings" charset="2"/>
              <a:buChar char=""/>
            </a:pPr>
            <a:r>
              <a:rPr lang="en-US" sz="2800" b="0" strike="noStrike" spc="-1" dirty="0">
                <a:latin typeface="Arial"/>
              </a:rPr>
              <a:t>Active Ingredients?  Can you pronounce them?</a:t>
            </a:r>
          </a:p>
          <a:p>
            <a:pPr marL="216000" indent="-216000">
              <a:buClr>
                <a:srgbClr val="000000"/>
              </a:buClr>
              <a:buSzPct val="45000"/>
              <a:buFont typeface="Wingdings" charset="2"/>
              <a:buChar char=""/>
            </a:pPr>
            <a:endParaRPr lang="en-US" sz="2800" b="0" strike="noStrike" spc="-1" dirty="0">
              <a:latin typeface="Arial"/>
            </a:endParaRPr>
          </a:p>
          <a:p>
            <a:pPr marL="216000" indent="-216000">
              <a:buClr>
                <a:srgbClr val="000000"/>
              </a:buClr>
              <a:buSzPct val="45000"/>
              <a:buFont typeface="Wingdings" charset="2"/>
              <a:buChar char=""/>
            </a:pPr>
            <a:r>
              <a:rPr lang="en-US" sz="2800" b="0" strike="noStrike" spc="-1" dirty="0">
                <a:latin typeface="Arial"/>
              </a:rPr>
              <a:t>Does it kill 100’s of insects?</a:t>
            </a:r>
          </a:p>
          <a:p>
            <a:pPr marL="216000" indent="-216000">
              <a:buClr>
                <a:srgbClr val="000000"/>
              </a:buClr>
              <a:buSzPct val="45000"/>
              <a:buFont typeface="Wingdings" charset="2"/>
              <a:buChar char=""/>
            </a:pPr>
            <a:endParaRPr lang="en-US" sz="2800" b="0" strike="noStrike" spc="-1" dirty="0">
              <a:latin typeface="Arial"/>
            </a:endParaRPr>
          </a:p>
          <a:p>
            <a:pPr marL="216000" indent="-216000">
              <a:buClr>
                <a:srgbClr val="000000"/>
              </a:buClr>
              <a:buSzPct val="45000"/>
              <a:buFont typeface="Wingdings" charset="2"/>
              <a:buChar char=""/>
            </a:pPr>
            <a:r>
              <a:rPr lang="en-US" sz="2800" b="0" strike="noStrike" spc="-1" dirty="0">
                <a:latin typeface="Arial"/>
              </a:rPr>
              <a:t>Does it work for 6 weeks, 6 months or a year?</a:t>
            </a:r>
          </a:p>
          <a:p>
            <a:pPr marL="216000" indent="-216000">
              <a:buClr>
                <a:srgbClr val="000000"/>
              </a:buClr>
              <a:buSzPct val="45000"/>
              <a:buFont typeface="Wingdings" charset="2"/>
              <a:buChar char=""/>
            </a:pPr>
            <a:endParaRPr lang="en-US" sz="2800" b="0" strike="noStrike" spc="-1" dirty="0">
              <a:latin typeface="Arial"/>
            </a:endParaRPr>
          </a:p>
          <a:p>
            <a:pPr marL="216000" indent="-216000">
              <a:buClr>
                <a:srgbClr val="000000"/>
              </a:buClr>
              <a:buSzPct val="45000"/>
              <a:buFont typeface="Wingdings" charset="2"/>
              <a:buChar char=""/>
            </a:pPr>
            <a:r>
              <a:rPr lang="en-US" sz="2800" b="0" strike="noStrike" spc="-1" dirty="0">
                <a:latin typeface="Arial"/>
              </a:rPr>
              <a:t>EPA signal words: Caution Warning Danger</a:t>
            </a:r>
          </a:p>
          <a:p>
            <a:pPr marL="216000" indent="-216000">
              <a:buClr>
                <a:srgbClr val="000000"/>
              </a:buClr>
              <a:buSzPct val="45000"/>
              <a:buFont typeface="Wingdings" charset="2"/>
              <a:buChar char=""/>
            </a:pPr>
            <a:endParaRPr lang="en-US" sz="2800" b="0" strike="noStrike" spc="-1" dirty="0">
              <a:latin typeface="Arial"/>
            </a:endParaRPr>
          </a:p>
          <a:p>
            <a:pPr marL="216000" indent="-216000">
              <a:buClr>
                <a:srgbClr val="000000"/>
              </a:buClr>
              <a:buSzPct val="45000"/>
              <a:buFont typeface="Wingdings" charset="2"/>
              <a:buChar char=""/>
            </a:pPr>
            <a:r>
              <a:rPr lang="en-US" sz="2800" b="0" strike="noStrike" spc="-1" dirty="0">
                <a:latin typeface="Arial"/>
              </a:rPr>
              <a:t>PPE and PHI and First Aid</a:t>
            </a:r>
          </a:p>
          <a:p>
            <a:pPr marL="216000" indent="-216000">
              <a:buClr>
                <a:srgbClr val="000000"/>
              </a:buClr>
              <a:buSzPct val="45000"/>
              <a:buFont typeface="Wingdings" charset="2"/>
              <a:buChar char=""/>
            </a:pPr>
            <a:endParaRPr lang="en-US" sz="2800" b="0" strike="noStrike" spc="-1" dirty="0">
              <a:latin typeface="Arial"/>
            </a:endParaRPr>
          </a:p>
          <a:p>
            <a:pPr marL="216000" indent="-216000">
              <a:buClr>
                <a:srgbClr val="000000"/>
              </a:buClr>
              <a:buSzPct val="45000"/>
              <a:buFont typeface="Wingdings" charset="2"/>
              <a:buChar char=""/>
            </a:pPr>
            <a:r>
              <a:rPr lang="en-US" sz="2800" b="1" i="1" strike="noStrike" spc="-1" dirty="0">
                <a:latin typeface="Arial"/>
              </a:rPr>
              <a:t>Labels tell you what pests it kills.  It does NOT tell you what </a:t>
            </a:r>
            <a:r>
              <a:rPr lang="en-US" sz="2800" b="1" i="1" strike="noStrike" spc="-1">
                <a:latin typeface="Arial"/>
              </a:rPr>
              <a:t>beneficials</a:t>
            </a:r>
            <a:r>
              <a:rPr lang="en-US" sz="2800" b="1" i="1" strike="noStrike" spc="-1" dirty="0">
                <a:latin typeface="Arial"/>
              </a:rPr>
              <a:t> it also kills</a:t>
            </a:r>
            <a:r>
              <a:rPr lang="en-US" sz="2800" b="0" strike="noStrike" spc="-1" dirty="0">
                <a:latin typeface="Arial"/>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TextShape 1"/>
          <p:cNvSpPr txBox="1"/>
          <p:nvPr/>
        </p:nvSpPr>
        <p:spPr>
          <a:xfrm>
            <a:off x="1058760" y="2346480"/>
            <a:ext cx="7001280" cy="3323880"/>
          </a:xfrm>
          <a:prstGeom prst="rect">
            <a:avLst/>
          </a:prstGeom>
          <a:noFill/>
          <a:ln>
            <a:noFill/>
          </a:ln>
        </p:spPr>
        <p:txBody>
          <a:bodyPr>
            <a:normAutofit fontScale="82000" lnSpcReduction="20000"/>
          </a:bodyPr>
          <a:lstStyle/>
          <a:p>
            <a:pPr algn="ctr">
              <a:lnSpc>
                <a:spcPct val="100000"/>
              </a:lnSpc>
              <a:spcBef>
                <a:spcPts val="641"/>
              </a:spcBef>
            </a:pPr>
            <a:endParaRPr lang="en-US" sz="3200" b="0" strike="noStrike" spc="-1">
              <a:latin typeface="Arial"/>
            </a:endParaRPr>
          </a:p>
          <a:p>
            <a:pPr algn="ctr">
              <a:lnSpc>
                <a:spcPct val="100000"/>
              </a:lnSpc>
              <a:spcBef>
                <a:spcPts val="799"/>
              </a:spcBef>
            </a:pPr>
            <a:r>
              <a:rPr lang="en-US" sz="4000" b="1" strike="noStrike" spc="-1">
                <a:solidFill>
                  <a:srgbClr val="1F497D"/>
                </a:solidFill>
                <a:latin typeface="Calibri"/>
              </a:rPr>
              <a:t>Our </a:t>
            </a:r>
            <a:r>
              <a:rPr lang="en-US" sz="4000" b="1" strike="noStrike" spc="-1">
                <a:solidFill>
                  <a:srgbClr val="2A6099"/>
                </a:solidFill>
                <a:latin typeface="Calibri"/>
              </a:rPr>
              <a:t>Water</a:t>
            </a:r>
            <a:r>
              <a:rPr lang="en-US" sz="4000" b="1" strike="noStrike" spc="-1">
                <a:solidFill>
                  <a:srgbClr val="1F497D"/>
                </a:solidFill>
                <a:latin typeface="Calibri"/>
              </a:rPr>
              <a:t> Our World</a:t>
            </a:r>
            <a:endParaRPr lang="en-US" sz="4000" b="0" strike="noStrike" spc="-1">
              <a:latin typeface="Arial"/>
            </a:endParaRPr>
          </a:p>
          <a:p>
            <a:pPr algn="ctr">
              <a:lnSpc>
                <a:spcPct val="100000"/>
              </a:lnSpc>
              <a:spcBef>
                <a:spcPts val="680"/>
              </a:spcBef>
            </a:pPr>
            <a:r>
              <a:rPr lang="en-US" sz="3400" b="1" strike="noStrike" spc="-1">
                <a:solidFill>
                  <a:srgbClr val="1F497D"/>
                </a:solidFill>
                <a:latin typeface="Calibri"/>
              </a:rPr>
              <a:t>ourwaterourworld.org</a:t>
            </a:r>
            <a:endParaRPr lang="en-US" sz="3400" b="0" strike="noStrike" spc="-1">
              <a:latin typeface="Arial"/>
            </a:endParaRPr>
          </a:p>
          <a:p>
            <a:pPr algn="ctr">
              <a:lnSpc>
                <a:spcPct val="100000"/>
              </a:lnSpc>
            </a:pPr>
            <a:r>
              <a:rPr lang="en-US" sz="4000" b="0" strike="noStrike" spc="-1">
                <a:solidFill>
                  <a:srgbClr val="2A6099"/>
                </a:solidFill>
                <a:latin typeface="Calibri"/>
              </a:rPr>
              <a:t>In Partnership with </a:t>
            </a:r>
            <a:endParaRPr lang="en-US" sz="4000" b="0" strike="noStrike" spc="-1">
              <a:latin typeface="Arial"/>
            </a:endParaRPr>
          </a:p>
          <a:p>
            <a:pPr algn="ctr">
              <a:lnSpc>
                <a:spcPct val="100000"/>
              </a:lnSpc>
            </a:pPr>
            <a:r>
              <a:rPr lang="en-US" sz="4000" b="0" strike="noStrike" spc="-1">
                <a:solidFill>
                  <a:srgbClr val="2A6099"/>
                </a:solidFill>
                <a:latin typeface="Calibri"/>
              </a:rPr>
              <a:t>City of Lincoln </a:t>
            </a:r>
            <a:endParaRPr lang="en-US" sz="4000" b="0" strike="noStrike" spc="-1">
              <a:latin typeface="Arial"/>
            </a:endParaRPr>
          </a:p>
          <a:p>
            <a:pPr algn="ctr">
              <a:lnSpc>
                <a:spcPct val="100000"/>
              </a:lnSpc>
            </a:pPr>
            <a:r>
              <a:rPr lang="en-US" sz="4000" b="0" strike="noStrike" spc="-1">
                <a:solidFill>
                  <a:srgbClr val="2A6099"/>
                </a:solidFill>
                <a:latin typeface="Calibri"/>
              </a:rPr>
              <a:t>&amp; </a:t>
            </a:r>
            <a:endParaRPr lang="en-US" sz="4000" b="0" strike="noStrike" spc="-1">
              <a:latin typeface="Arial"/>
            </a:endParaRPr>
          </a:p>
          <a:p>
            <a:pPr algn="ctr">
              <a:lnSpc>
                <a:spcPct val="100000"/>
              </a:lnSpc>
              <a:spcBef>
                <a:spcPts val="641"/>
              </a:spcBef>
            </a:pPr>
            <a:r>
              <a:rPr lang="en-US" sz="4000" b="0" strike="noStrike" spc="-1">
                <a:solidFill>
                  <a:srgbClr val="2A6099"/>
                </a:solidFill>
                <a:latin typeface="Calibri"/>
              </a:rPr>
              <a:t>Lincoln Hills Garden Group</a:t>
            </a:r>
            <a:endParaRPr lang="en-US" sz="4000" b="0" strike="noStrike" spc="-1">
              <a:latin typeface="Arial"/>
            </a:endParaRPr>
          </a:p>
          <a:p>
            <a:pPr algn="ctr">
              <a:lnSpc>
                <a:spcPct val="100000"/>
              </a:lnSpc>
              <a:spcBef>
                <a:spcPts val="799"/>
              </a:spcBef>
            </a:pPr>
            <a:endParaRPr lang="en-US" sz="4000" b="0" strike="noStrike" spc="-1">
              <a:latin typeface="Arial"/>
            </a:endParaRPr>
          </a:p>
          <a:p>
            <a:pPr algn="ctr">
              <a:lnSpc>
                <a:spcPct val="100000"/>
              </a:lnSpc>
              <a:spcBef>
                <a:spcPts val="621"/>
              </a:spcBef>
            </a:pPr>
            <a:endParaRPr lang="en-US" sz="4000" b="0" strike="noStrike" spc="-1">
              <a:latin typeface="Arial"/>
            </a:endParaRPr>
          </a:p>
          <a:p>
            <a:pPr algn="ctr">
              <a:lnSpc>
                <a:spcPct val="100000"/>
              </a:lnSpc>
              <a:spcBef>
                <a:spcPts val="641"/>
              </a:spcBef>
            </a:pPr>
            <a:endParaRPr lang="en-US" sz="4000" b="0" strike="noStrike" spc="-1">
              <a:latin typeface="Arial"/>
            </a:endParaRPr>
          </a:p>
        </p:txBody>
      </p:sp>
      <p:sp>
        <p:nvSpPr>
          <p:cNvPr id="590" name="CustomShape 2"/>
          <p:cNvSpPr/>
          <p:nvPr/>
        </p:nvSpPr>
        <p:spPr>
          <a:xfrm>
            <a:off x="12123000" y="1651680"/>
            <a:ext cx="2677680" cy="759960"/>
          </a:xfrm>
          <a:prstGeom prst="rect">
            <a:avLst/>
          </a:prstGeom>
          <a:noFill/>
          <a:ln>
            <a:noFill/>
          </a:ln>
        </p:spPr>
        <p:style>
          <a:lnRef idx="0">
            <a:scrgbClr r="0" g="0" b="0"/>
          </a:lnRef>
          <a:fillRef idx="0">
            <a:scrgbClr r="0" g="0" b="0"/>
          </a:fillRef>
          <a:effectRef idx="0">
            <a:scrgbClr r="0" g="0" b="0"/>
          </a:effectRef>
          <a:fontRef idx="minor"/>
        </p:style>
      </p:sp>
      <p:sp>
        <p:nvSpPr>
          <p:cNvPr id="591" name="CustomShape 3"/>
          <p:cNvSpPr/>
          <p:nvPr/>
        </p:nvSpPr>
        <p:spPr>
          <a:xfrm>
            <a:off x="1191240" y="1888920"/>
            <a:ext cx="681588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4000" b="1" strike="noStrike" spc="-1">
                <a:solidFill>
                  <a:srgbClr val="4F6228"/>
                </a:solidFill>
                <a:latin typeface="Calibri"/>
              </a:rPr>
              <a:t>Thank you for Joining!</a:t>
            </a:r>
            <a:endParaRPr lang="en-US" sz="4000" b="0" strike="noStrike" spc="-1">
              <a:latin typeface="Arial"/>
            </a:endParaRPr>
          </a:p>
        </p:txBody>
      </p:sp>
      <p:sp>
        <p:nvSpPr>
          <p:cNvPr id="592" name="CustomShape 4"/>
          <p:cNvSpPr/>
          <p:nvPr/>
        </p:nvSpPr>
        <p:spPr>
          <a:xfrm>
            <a:off x="-24840" y="-360360"/>
            <a:ext cx="9143640" cy="2116080"/>
          </a:xfrm>
          <a:prstGeom prst="rect">
            <a:avLst/>
          </a:prstGeom>
          <a:solidFill>
            <a:srgbClr val="77933C"/>
          </a:solidFill>
          <a:ln>
            <a:noFill/>
          </a:ln>
        </p:spPr>
        <p:style>
          <a:lnRef idx="0">
            <a:scrgbClr r="0" g="0" b="0"/>
          </a:lnRef>
          <a:fillRef idx="0">
            <a:scrgbClr r="0" g="0" b="0"/>
          </a:fillRef>
          <a:effectRef idx="0">
            <a:scrgbClr r="0" g="0" b="0"/>
          </a:effectRef>
          <a:fontRef idx="minor"/>
        </p:style>
      </p:sp>
      <p:pic>
        <p:nvPicPr>
          <p:cNvPr id="593" name="Picture 5"/>
          <p:cNvPicPr/>
          <p:nvPr/>
        </p:nvPicPr>
        <p:blipFill>
          <a:blip r:embed="rId3"/>
          <a:stretch/>
        </p:blipFill>
        <p:spPr>
          <a:xfrm>
            <a:off x="519840" y="1967760"/>
            <a:ext cx="1077840" cy="1096560"/>
          </a:xfrm>
          <a:prstGeom prst="rect">
            <a:avLst/>
          </a:prstGeom>
          <a:ln>
            <a:noFill/>
          </a:ln>
        </p:spPr>
      </p:pic>
      <p:sp>
        <p:nvSpPr>
          <p:cNvPr id="594" name="TextShape 5"/>
          <p:cNvSpPr txBox="1"/>
          <p:nvPr/>
        </p:nvSpPr>
        <p:spPr>
          <a:xfrm>
            <a:off x="191520" y="304920"/>
            <a:ext cx="8711280" cy="1165680"/>
          </a:xfrm>
          <a:prstGeom prst="rect">
            <a:avLst/>
          </a:prstGeom>
          <a:noFill/>
          <a:ln>
            <a:noFill/>
          </a:ln>
        </p:spPr>
        <p:txBody>
          <a:bodyPr anchor="ctr">
            <a:normAutofit/>
          </a:bodyPr>
          <a:lstStyle/>
          <a:p>
            <a:pPr algn="ctr">
              <a:lnSpc>
                <a:spcPct val="100000"/>
              </a:lnSpc>
            </a:pPr>
            <a:r>
              <a:rPr lang="en-US" sz="4800" b="1" strike="noStrike" spc="-1">
                <a:solidFill>
                  <a:srgbClr val="FDEADA"/>
                </a:solidFill>
                <a:latin typeface="Calibri"/>
              </a:rPr>
              <a:t>Let’s finish with your questions…</a:t>
            </a:r>
            <a:endParaRPr lang="en-US" sz="4800" b="0" strike="noStrike" spc="-1">
              <a:solidFill>
                <a:srgbClr val="000000"/>
              </a:solidFill>
              <a:latin typeface="Calibri"/>
            </a:endParaRPr>
          </a:p>
        </p:txBody>
      </p:sp>
      <p:sp>
        <p:nvSpPr>
          <p:cNvPr id="595" name="TextShape 6"/>
          <p:cNvSpPr txBox="1"/>
          <p:nvPr/>
        </p:nvSpPr>
        <p:spPr>
          <a:xfrm>
            <a:off x="1005840" y="5852160"/>
            <a:ext cx="6858000" cy="602280"/>
          </a:xfrm>
          <a:prstGeom prst="rect">
            <a:avLst/>
          </a:prstGeom>
          <a:noFill/>
          <a:ln>
            <a:noFill/>
          </a:ln>
        </p:spPr>
        <p:txBody>
          <a:bodyPr lIns="90000" tIns="45000" rIns="90000" bIns="45000">
            <a:spAutoFit/>
          </a:bodyPr>
          <a:lstStyle/>
          <a:p>
            <a:r>
              <a:rPr lang="en-US" sz="2400" b="1" strike="noStrike" spc="-1">
                <a:latin typeface="Arial"/>
              </a:rPr>
              <a:t>https://lincolnstormwater.org/ask-the-expert</a:t>
            </a:r>
            <a:r>
              <a:rPr lang="en-US" sz="2400" b="0" strike="noStrike" spc="-1">
                <a:latin typeface="Arial"/>
              </a:rPr>
              <a:t>/</a:t>
            </a:r>
          </a:p>
        </p:txBody>
      </p:sp>
      <p:pic>
        <p:nvPicPr>
          <p:cNvPr id="596" name="Picture 595"/>
          <p:cNvPicPr/>
          <p:nvPr/>
        </p:nvPicPr>
        <p:blipFill>
          <a:blip r:embed="rId4"/>
          <a:stretch/>
        </p:blipFill>
        <p:spPr>
          <a:xfrm>
            <a:off x="7955280" y="5669280"/>
            <a:ext cx="914400" cy="605520"/>
          </a:xfrm>
          <a:prstGeom prst="rect">
            <a:avLst/>
          </a:prstGeom>
          <a:ln>
            <a:noFill/>
          </a:ln>
        </p:spPr>
      </p:pic>
      <p:pic>
        <p:nvPicPr>
          <p:cNvPr id="597" name="Picture 596"/>
          <p:cNvPicPr/>
          <p:nvPr/>
        </p:nvPicPr>
        <p:blipFill>
          <a:blip r:embed="rId4"/>
          <a:stretch/>
        </p:blipFill>
        <p:spPr>
          <a:xfrm>
            <a:off x="0" y="5612400"/>
            <a:ext cx="914400" cy="60552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Picture 6"/>
          <p:cNvPicPr/>
          <p:nvPr/>
        </p:nvPicPr>
        <p:blipFill>
          <a:blip r:embed="rId3"/>
          <a:stretch/>
        </p:blipFill>
        <p:spPr>
          <a:xfrm>
            <a:off x="255240" y="1564920"/>
            <a:ext cx="3217320" cy="4446000"/>
          </a:xfrm>
          <a:prstGeom prst="rect">
            <a:avLst/>
          </a:prstGeom>
          <a:ln>
            <a:noFill/>
          </a:ln>
        </p:spPr>
      </p:pic>
      <p:pic>
        <p:nvPicPr>
          <p:cNvPr id="502" name="Picture 9"/>
          <p:cNvPicPr/>
          <p:nvPr/>
        </p:nvPicPr>
        <p:blipFill>
          <a:blip r:embed="rId4"/>
          <a:stretch/>
        </p:blipFill>
        <p:spPr>
          <a:xfrm>
            <a:off x="6367680" y="2367000"/>
            <a:ext cx="2560680" cy="3643920"/>
          </a:xfrm>
          <a:prstGeom prst="rect">
            <a:avLst/>
          </a:prstGeom>
          <a:ln>
            <a:noFill/>
          </a:ln>
        </p:spPr>
      </p:pic>
      <p:pic>
        <p:nvPicPr>
          <p:cNvPr id="503" name="Google Shape;131;p24"/>
          <p:cNvPicPr/>
          <p:nvPr/>
        </p:nvPicPr>
        <p:blipFill>
          <a:blip r:embed="rId5"/>
          <a:stretch/>
        </p:blipFill>
        <p:spPr>
          <a:xfrm>
            <a:off x="6305760" y="1553400"/>
            <a:ext cx="2622600" cy="804240"/>
          </a:xfrm>
          <a:prstGeom prst="rect">
            <a:avLst/>
          </a:prstGeom>
          <a:ln>
            <a:noFill/>
          </a:ln>
        </p:spPr>
      </p:pic>
      <p:sp>
        <p:nvSpPr>
          <p:cNvPr id="504" name="CustomShape 1"/>
          <p:cNvSpPr/>
          <p:nvPr/>
        </p:nvSpPr>
        <p:spPr>
          <a:xfrm>
            <a:off x="255240" y="6029280"/>
            <a:ext cx="8673120" cy="639000"/>
          </a:xfrm>
          <a:prstGeom prst="rect">
            <a:avLst/>
          </a:prstGeom>
          <a:solidFill>
            <a:srgbClr val="376092"/>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3600" b="0" strike="noStrike" spc="-1">
                <a:solidFill>
                  <a:srgbClr val="FFFFFF"/>
                </a:solidFill>
                <a:latin typeface="Arial"/>
                <a:ea typeface="ＭＳ Ｐゴシック"/>
              </a:rPr>
              <a:t>ourwaterourworld.org</a:t>
            </a:r>
            <a:endParaRPr lang="en-US" sz="3600" b="0" strike="noStrike" spc="-1">
              <a:latin typeface="Arial"/>
            </a:endParaRPr>
          </a:p>
        </p:txBody>
      </p:sp>
      <p:sp>
        <p:nvSpPr>
          <p:cNvPr id="505" name="CustomShape 2"/>
          <p:cNvSpPr/>
          <p:nvPr/>
        </p:nvSpPr>
        <p:spPr>
          <a:xfrm>
            <a:off x="989280" y="-28440"/>
            <a:ext cx="7425720" cy="1522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5400" b="1" strike="noStrike" spc="-1">
                <a:solidFill>
                  <a:srgbClr val="254061"/>
                </a:solidFill>
                <a:latin typeface="Calibri"/>
              </a:rPr>
              <a:t>Our Water Our World </a:t>
            </a:r>
            <a:endParaRPr lang="en-US" sz="5400" b="0" strike="noStrike" spc="-1">
              <a:latin typeface="Arial"/>
            </a:endParaRPr>
          </a:p>
          <a:p>
            <a:pPr algn="ctr">
              <a:lnSpc>
                <a:spcPct val="100000"/>
              </a:lnSpc>
            </a:pPr>
            <a:r>
              <a:rPr lang="en-US" sz="4000" b="0" strike="noStrike" spc="-1">
                <a:solidFill>
                  <a:srgbClr val="254061"/>
                </a:solidFill>
                <a:latin typeface="Calibri"/>
              </a:rPr>
              <a:t>(OWOW)</a:t>
            </a:r>
            <a:endParaRPr lang="en-US" sz="4000" b="0" strike="noStrike" spc="-1">
              <a:latin typeface="Arial"/>
            </a:endParaRPr>
          </a:p>
        </p:txBody>
      </p:sp>
      <p:pic>
        <p:nvPicPr>
          <p:cNvPr id="506" name="Picture 7"/>
          <p:cNvPicPr/>
          <p:nvPr/>
        </p:nvPicPr>
        <p:blipFill>
          <a:blip r:embed="rId6"/>
          <a:stretch/>
        </p:blipFill>
        <p:spPr>
          <a:xfrm>
            <a:off x="355320" y="413640"/>
            <a:ext cx="1267200" cy="1288800"/>
          </a:xfrm>
          <a:prstGeom prst="rect">
            <a:avLst/>
          </a:prstGeom>
          <a:ln>
            <a:noFill/>
          </a:ln>
        </p:spPr>
      </p:pic>
      <p:sp>
        <p:nvSpPr>
          <p:cNvPr id="507" name="TextShape 3"/>
          <p:cNvSpPr txBox="1"/>
          <p:nvPr/>
        </p:nvSpPr>
        <p:spPr>
          <a:xfrm>
            <a:off x="3065400" y="1550160"/>
            <a:ext cx="3288600" cy="3643920"/>
          </a:xfrm>
          <a:prstGeom prst="rect">
            <a:avLst/>
          </a:prstGeom>
          <a:solidFill>
            <a:srgbClr val="D5DEEE"/>
          </a:solidFill>
          <a:ln>
            <a:noFill/>
          </a:ln>
        </p:spPr>
        <p:txBody>
          <a:bodyPr anchor="ctr">
            <a:noAutofit/>
          </a:bodyPr>
          <a:lstStyle/>
          <a:p>
            <a:pPr algn="ctr">
              <a:lnSpc>
                <a:spcPct val="100000"/>
              </a:lnSpc>
            </a:pPr>
            <a:r>
              <a:rPr lang="en-US" sz="2000" b="1" strike="noStrike" spc="-1">
                <a:solidFill>
                  <a:srgbClr val="254061"/>
                </a:solidFill>
                <a:latin typeface="Arial"/>
                <a:ea typeface="ＭＳ Ｐゴシック"/>
              </a:rPr>
              <a:t>National Award-Winning Program</a:t>
            </a:r>
            <a:br/>
            <a:br/>
            <a:r>
              <a:rPr lang="en-US" sz="2000" b="1" strike="noStrike" spc="-1">
                <a:solidFill>
                  <a:srgbClr val="254061"/>
                </a:solidFill>
                <a:latin typeface="Arial"/>
                <a:ea typeface="ＭＳ Ｐゴシック"/>
              </a:rPr>
              <a:t>Partnership with water pollution prevention agencies &amp; retail stores </a:t>
            </a:r>
            <a:br/>
            <a:br/>
            <a:r>
              <a:rPr lang="en-US" sz="2000" b="1" strike="noStrike" spc="-1">
                <a:solidFill>
                  <a:srgbClr val="254061"/>
                </a:solidFill>
                <a:latin typeface="Arial"/>
                <a:ea typeface="ＭＳ Ｐゴシック"/>
              </a:rPr>
              <a:t>IPM Educational Program for the public</a:t>
            </a:r>
            <a:br/>
            <a:endParaRPr lang="en-US" sz="2000" b="0" strike="noStrike" spc="-1">
              <a:solidFill>
                <a:srgbClr val="000000"/>
              </a:solidFill>
              <a:latin typeface="Calibri"/>
            </a:endParaRPr>
          </a:p>
        </p:txBody>
      </p:sp>
      <p:pic>
        <p:nvPicPr>
          <p:cNvPr id="508" name="Picture 12"/>
          <p:cNvPicPr/>
          <p:nvPr/>
        </p:nvPicPr>
        <p:blipFill>
          <a:blip r:embed="rId7"/>
          <a:stretch/>
        </p:blipFill>
        <p:spPr>
          <a:xfrm>
            <a:off x="2654280" y="4744080"/>
            <a:ext cx="4110840" cy="126684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TextShape 1"/>
          <p:cNvSpPr txBox="1"/>
          <p:nvPr/>
        </p:nvSpPr>
        <p:spPr>
          <a:xfrm>
            <a:off x="276840" y="-15120"/>
            <a:ext cx="8589600" cy="1339920"/>
          </a:xfrm>
          <a:prstGeom prst="rect">
            <a:avLst/>
          </a:prstGeom>
          <a:noFill/>
          <a:ln>
            <a:noFill/>
          </a:ln>
        </p:spPr>
        <p:txBody>
          <a:bodyPr anchor="ctr">
            <a:normAutofit/>
          </a:bodyPr>
          <a:lstStyle/>
          <a:p>
            <a:pPr algn="ctr">
              <a:lnSpc>
                <a:spcPct val="100000"/>
              </a:lnSpc>
            </a:pPr>
            <a:r>
              <a:rPr lang="en-US" sz="5400" b="1" strike="noStrike" spc="-1">
                <a:solidFill>
                  <a:srgbClr val="4F6228"/>
                </a:solidFill>
                <a:latin typeface="Calibri"/>
              </a:rPr>
              <a:t>Integrated Pest Management </a:t>
            </a:r>
            <a:endParaRPr lang="en-US" sz="5400" b="0" strike="noStrike" spc="-1">
              <a:solidFill>
                <a:srgbClr val="000000"/>
              </a:solidFill>
              <a:latin typeface="Calibri"/>
            </a:endParaRPr>
          </a:p>
        </p:txBody>
      </p:sp>
      <p:sp>
        <p:nvSpPr>
          <p:cNvPr id="510" name="TextShape 2"/>
          <p:cNvSpPr txBox="1"/>
          <p:nvPr/>
        </p:nvSpPr>
        <p:spPr>
          <a:xfrm>
            <a:off x="3714120" y="1385640"/>
            <a:ext cx="5209200" cy="5215320"/>
          </a:xfrm>
          <a:prstGeom prst="rect">
            <a:avLst/>
          </a:prstGeom>
          <a:solidFill>
            <a:srgbClr val="FFFFFF"/>
          </a:solidFill>
          <a:ln>
            <a:noFill/>
          </a:ln>
        </p:spPr>
        <p:txBody>
          <a:bodyPr>
            <a:normAutofit fontScale="85000" lnSpcReduction="10000"/>
          </a:bodyPr>
          <a:lstStyle/>
          <a:p>
            <a:pPr>
              <a:lnSpc>
                <a:spcPct val="100000"/>
              </a:lnSpc>
              <a:spcBef>
                <a:spcPts val="201"/>
              </a:spcBef>
            </a:pPr>
            <a:endParaRPr lang="en-US" sz="3200" b="0" strike="noStrike" spc="-1">
              <a:solidFill>
                <a:srgbClr val="000000"/>
              </a:solidFill>
              <a:latin typeface="Calibri"/>
            </a:endParaRPr>
          </a:p>
          <a:p>
            <a:pPr marL="343080" indent="-342720">
              <a:lnSpc>
                <a:spcPct val="100000"/>
              </a:lnSpc>
              <a:spcBef>
                <a:spcPts val="641"/>
              </a:spcBef>
              <a:buClr>
                <a:srgbClr val="254061"/>
              </a:buClr>
              <a:buFont typeface="Arial"/>
              <a:buChar char="•"/>
            </a:pPr>
            <a:r>
              <a:rPr lang="en-US" sz="3200" b="1" strike="noStrike" spc="-1">
                <a:solidFill>
                  <a:srgbClr val="254061"/>
                </a:solidFill>
                <a:latin typeface="Arial"/>
              </a:rPr>
              <a:t>Identification</a:t>
            </a:r>
            <a:endParaRPr lang="en-US" sz="3200" b="0" strike="noStrike" spc="-1">
              <a:solidFill>
                <a:srgbClr val="000000"/>
              </a:solidFill>
              <a:latin typeface="Calibri"/>
            </a:endParaRPr>
          </a:p>
          <a:p>
            <a:pPr marL="343080" indent="-342720">
              <a:lnSpc>
                <a:spcPct val="100000"/>
              </a:lnSpc>
              <a:spcBef>
                <a:spcPts val="641"/>
              </a:spcBef>
              <a:buClr>
                <a:srgbClr val="254061"/>
              </a:buClr>
              <a:buFont typeface="Arial"/>
              <a:buChar char="•"/>
            </a:pPr>
            <a:r>
              <a:rPr lang="en-US" sz="3200" b="1" strike="noStrike" spc="-1">
                <a:solidFill>
                  <a:srgbClr val="254061"/>
                </a:solidFill>
                <a:latin typeface="Arial"/>
              </a:rPr>
              <a:t>Prevention</a:t>
            </a:r>
            <a:endParaRPr lang="en-US" sz="3200" b="0" strike="noStrike" spc="-1">
              <a:solidFill>
                <a:srgbClr val="000000"/>
              </a:solidFill>
              <a:latin typeface="Calibri"/>
            </a:endParaRPr>
          </a:p>
          <a:p>
            <a:pPr marL="343080" indent="-342720">
              <a:lnSpc>
                <a:spcPct val="100000"/>
              </a:lnSpc>
              <a:spcBef>
                <a:spcPts val="641"/>
              </a:spcBef>
              <a:buClr>
                <a:srgbClr val="254061"/>
              </a:buClr>
              <a:buFont typeface="Arial"/>
              <a:buChar char="•"/>
            </a:pPr>
            <a:r>
              <a:rPr lang="en-US" sz="3200" b="1" strike="noStrike" spc="-1">
                <a:solidFill>
                  <a:srgbClr val="254061"/>
                </a:solidFill>
                <a:latin typeface="Arial"/>
              </a:rPr>
              <a:t>Action Steps:</a:t>
            </a:r>
            <a:endParaRPr lang="en-US" sz="3200" b="0" strike="noStrike" spc="-1">
              <a:solidFill>
                <a:srgbClr val="000000"/>
              </a:solidFill>
              <a:latin typeface="Calibri"/>
            </a:endParaRPr>
          </a:p>
          <a:p>
            <a:pPr marL="743040" lvl="1" indent="-285480">
              <a:lnSpc>
                <a:spcPct val="100000"/>
              </a:lnSpc>
              <a:spcBef>
                <a:spcPts val="561"/>
              </a:spcBef>
              <a:buClr>
                <a:srgbClr val="254061"/>
              </a:buClr>
              <a:buFont typeface="Arial"/>
              <a:buChar char="–"/>
            </a:pPr>
            <a:r>
              <a:rPr lang="en-US" sz="2800" b="1" strike="noStrike" spc="-1">
                <a:solidFill>
                  <a:srgbClr val="254061"/>
                </a:solidFill>
                <a:latin typeface="Arial"/>
              </a:rPr>
              <a:t>Cultural Controls: </a:t>
            </a:r>
            <a:r>
              <a:rPr lang="en-US" sz="2800" b="0" strike="noStrike" spc="-1">
                <a:solidFill>
                  <a:srgbClr val="254061"/>
                </a:solidFill>
                <a:latin typeface="Arial"/>
              </a:rPr>
              <a:t>bolstering the health of the garden</a:t>
            </a:r>
            <a:endParaRPr lang="en-US" sz="2800" b="0" strike="noStrike" spc="-1">
              <a:solidFill>
                <a:srgbClr val="000000"/>
              </a:solidFill>
              <a:latin typeface="Calibri"/>
            </a:endParaRPr>
          </a:p>
          <a:p>
            <a:pPr marL="743040" lvl="1" indent="-285480">
              <a:lnSpc>
                <a:spcPct val="100000"/>
              </a:lnSpc>
              <a:spcBef>
                <a:spcPts val="561"/>
              </a:spcBef>
              <a:buClr>
                <a:srgbClr val="254061"/>
              </a:buClr>
              <a:buFont typeface="Arial"/>
              <a:buChar char="–"/>
            </a:pPr>
            <a:r>
              <a:rPr lang="en-US" sz="2800" b="1" strike="noStrike" spc="-1">
                <a:solidFill>
                  <a:srgbClr val="254061"/>
                </a:solidFill>
                <a:latin typeface="Arial"/>
              </a:rPr>
              <a:t>Mechanical Controls: </a:t>
            </a:r>
            <a:r>
              <a:rPr lang="en-US" sz="2800" b="0" strike="noStrike" spc="-1">
                <a:solidFill>
                  <a:srgbClr val="254061"/>
                </a:solidFill>
                <a:latin typeface="Arial"/>
              </a:rPr>
              <a:t>traps, barriers, tools</a:t>
            </a:r>
            <a:endParaRPr lang="en-US" sz="2800" b="0" strike="noStrike" spc="-1">
              <a:solidFill>
                <a:srgbClr val="000000"/>
              </a:solidFill>
              <a:latin typeface="Calibri"/>
            </a:endParaRPr>
          </a:p>
          <a:p>
            <a:pPr marL="743040" lvl="1" indent="-285480">
              <a:lnSpc>
                <a:spcPct val="100000"/>
              </a:lnSpc>
              <a:spcBef>
                <a:spcPts val="561"/>
              </a:spcBef>
              <a:buClr>
                <a:srgbClr val="254061"/>
              </a:buClr>
              <a:buFont typeface="Arial"/>
              <a:buChar char="–"/>
            </a:pPr>
            <a:r>
              <a:rPr lang="en-US" sz="2800" b="1" strike="noStrike" spc="-1">
                <a:solidFill>
                  <a:srgbClr val="254061"/>
                </a:solidFill>
                <a:latin typeface="Arial"/>
              </a:rPr>
              <a:t>Biological Controls: </a:t>
            </a:r>
            <a:r>
              <a:rPr lang="en-US" sz="2800" b="0" strike="noStrike" spc="-1">
                <a:solidFill>
                  <a:srgbClr val="254061"/>
                </a:solidFill>
                <a:latin typeface="Arial"/>
              </a:rPr>
              <a:t>beneficial insects &amp; supporting the ecosystem</a:t>
            </a:r>
            <a:endParaRPr lang="en-US" sz="2800" b="0" strike="noStrike" spc="-1">
              <a:solidFill>
                <a:srgbClr val="000000"/>
              </a:solidFill>
              <a:latin typeface="Calibri"/>
            </a:endParaRPr>
          </a:p>
          <a:p>
            <a:pPr marL="743040" lvl="1" indent="-285480">
              <a:lnSpc>
                <a:spcPct val="100000"/>
              </a:lnSpc>
              <a:spcBef>
                <a:spcPts val="561"/>
              </a:spcBef>
              <a:buClr>
                <a:srgbClr val="254061"/>
              </a:buClr>
              <a:buFont typeface="Arial"/>
              <a:buChar char="–"/>
            </a:pPr>
            <a:r>
              <a:rPr lang="en-US" sz="2800" b="1" strike="noStrike" spc="-1">
                <a:solidFill>
                  <a:srgbClr val="254061"/>
                </a:solidFill>
                <a:latin typeface="Arial"/>
              </a:rPr>
              <a:t>Chemical Controls: </a:t>
            </a:r>
            <a:r>
              <a:rPr lang="en-US" sz="2800" b="0" strike="noStrike" spc="-1">
                <a:solidFill>
                  <a:srgbClr val="254061"/>
                </a:solidFill>
                <a:latin typeface="Arial"/>
              </a:rPr>
              <a:t>pesticides, always a last resort</a:t>
            </a:r>
            <a:endParaRPr lang="en-US" sz="2800" b="0" strike="noStrike" spc="-1">
              <a:solidFill>
                <a:srgbClr val="000000"/>
              </a:solidFill>
              <a:latin typeface="Calibri"/>
            </a:endParaRPr>
          </a:p>
          <a:p>
            <a:pPr>
              <a:lnSpc>
                <a:spcPct val="100000"/>
              </a:lnSpc>
              <a:spcBef>
                <a:spcPts val="641"/>
              </a:spcBef>
            </a:pPr>
            <a:endParaRPr lang="en-US" sz="2800" b="0" strike="noStrike" spc="-1">
              <a:solidFill>
                <a:srgbClr val="000000"/>
              </a:solidFill>
              <a:latin typeface="Calibri"/>
            </a:endParaRPr>
          </a:p>
        </p:txBody>
      </p:sp>
      <p:sp>
        <p:nvSpPr>
          <p:cNvPr id="511" name="CustomShape 3"/>
          <p:cNvSpPr/>
          <p:nvPr/>
        </p:nvSpPr>
        <p:spPr>
          <a:xfrm>
            <a:off x="220320" y="1360800"/>
            <a:ext cx="3436920" cy="5363640"/>
          </a:xfrm>
          <a:prstGeom prst="rect">
            <a:avLst/>
          </a:prstGeom>
          <a:solidFill>
            <a:srgbClr val="C3D69B"/>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nSpc>
                <a:spcPct val="100000"/>
              </a:lnSpc>
            </a:pPr>
            <a:r>
              <a:rPr lang="en-US" sz="2400" b="1" strike="noStrike" spc="-1">
                <a:solidFill>
                  <a:srgbClr val="254061"/>
                </a:solidFill>
                <a:latin typeface="Arial"/>
              </a:rPr>
              <a:t>A decision-making process</a:t>
            </a:r>
            <a:endParaRPr lang="en-US" sz="2400" b="0" strike="noStrike" spc="-1">
              <a:latin typeface="Arial"/>
            </a:endParaRPr>
          </a:p>
          <a:p>
            <a:pPr>
              <a:lnSpc>
                <a:spcPct val="100000"/>
              </a:lnSpc>
            </a:pPr>
            <a:endParaRPr lang="en-US" sz="2400" b="0" strike="noStrike" spc="-1">
              <a:latin typeface="Arial"/>
            </a:endParaRPr>
          </a:p>
          <a:p>
            <a:pPr>
              <a:lnSpc>
                <a:spcPct val="100000"/>
              </a:lnSpc>
            </a:pPr>
            <a:r>
              <a:rPr lang="en-US" sz="2400" b="1" strike="noStrike" spc="-1">
                <a:solidFill>
                  <a:srgbClr val="254061"/>
                </a:solidFill>
                <a:latin typeface="Arial"/>
              </a:rPr>
              <a:t>Science-based strategies </a:t>
            </a:r>
            <a:endParaRPr lang="en-US" sz="2400" b="0" strike="noStrike" spc="-1">
              <a:latin typeface="Arial"/>
            </a:endParaRPr>
          </a:p>
          <a:p>
            <a:pPr>
              <a:lnSpc>
                <a:spcPct val="100000"/>
              </a:lnSpc>
            </a:pPr>
            <a:endParaRPr lang="en-US" sz="2400" b="0" strike="noStrike" spc="-1">
              <a:latin typeface="Arial"/>
            </a:endParaRPr>
          </a:p>
          <a:p>
            <a:pPr>
              <a:lnSpc>
                <a:spcPct val="100000"/>
              </a:lnSpc>
            </a:pPr>
            <a:r>
              <a:rPr lang="en-US" sz="2400" b="1" strike="noStrike" spc="-1">
                <a:solidFill>
                  <a:srgbClr val="254061"/>
                </a:solidFill>
                <a:latin typeface="Arial"/>
              </a:rPr>
              <a:t>Looks at the system/house/garden as a whole</a:t>
            </a:r>
            <a:endParaRPr lang="en-US" sz="2400" b="0" strike="noStrike" spc="-1">
              <a:latin typeface="Arial"/>
            </a:endParaRPr>
          </a:p>
          <a:p>
            <a:pPr>
              <a:lnSpc>
                <a:spcPct val="100000"/>
              </a:lnSpc>
            </a:pPr>
            <a:endParaRPr lang="en-US" sz="2400" b="0" strike="noStrike" spc="-1">
              <a:latin typeface="Arial"/>
            </a:endParaRPr>
          </a:p>
          <a:p>
            <a:pPr>
              <a:lnSpc>
                <a:spcPct val="100000"/>
              </a:lnSpc>
            </a:pPr>
            <a:r>
              <a:rPr lang="en-US" sz="2400" b="1" strike="noStrike" spc="-1">
                <a:solidFill>
                  <a:srgbClr val="254061"/>
                </a:solidFill>
                <a:latin typeface="Arial"/>
              </a:rPr>
              <a:t>Ask questions: </a:t>
            </a:r>
            <a:endParaRPr lang="en-US" sz="2400" b="0" strike="noStrike" spc="-1">
              <a:latin typeface="Arial"/>
            </a:endParaRPr>
          </a:p>
          <a:p>
            <a:pPr marL="457200">
              <a:lnSpc>
                <a:spcPct val="100000"/>
              </a:lnSpc>
            </a:pPr>
            <a:r>
              <a:rPr lang="en-US" sz="2000" b="1" strike="noStrike" spc="-1">
                <a:solidFill>
                  <a:srgbClr val="254061"/>
                </a:solidFill>
                <a:latin typeface="Arial"/>
              </a:rPr>
              <a:t>What is the problem at hand? </a:t>
            </a:r>
            <a:endParaRPr lang="en-US" sz="2000" b="0" strike="noStrike" spc="-1">
              <a:latin typeface="Arial"/>
            </a:endParaRPr>
          </a:p>
          <a:p>
            <a:pPr marL="457200">
              <a:lnSpc>
                <a:spcPct val="100000"/>
              </a:lnSpc>
            </a:pPr>
            <a:r>
              <a:rPr lang="en-US" sz="2000" b="1" strike="noStrike" spc="-1">
                <a:solidFill>
                  <a:srgbClr val="254061"/>
                </a:solidFill>
                <a:latin typeface="Arial"/>
              </a:rPr>
              <a:t>Can we live with it?</a:t>
            </a:r>
            <a:endParaRPr lang="en-US" sz="2000" b="0" strike="noStrike" spc="-1">
              <a:latin typeface="Arial"/>
            </a:endParaRPr>
          </a:p>
          <a:p>
            <a:pPr marL="457200">
              <a:lnSpc>
                <a:spcPct val="100000"/>
              </a:lnSpc>
            </a:pPr>
            <a:endParaRPr lang="en-US" sz="2000" b="0" strike="noStrike" spc="-1">
              <a:latin typeface="Arial"/>
            </a:endParaRPr>
          </a:p>
          <a:p>
            <a:pPr marL="457200">
              <a:lnSpc>
                <a:spcPct val="100000"/>
              </a:lnSpc>
            </a:pPr>
            <a:endParaRPr lang="en-US" sz="2000" b="0" strike="noStrike" spc="-1">
              <a:latin typeface="Arial"/>
            </a:endParaRPr>
          </a:p>
        </p:txBody>
      </p:sp>
      <p:pic>
        <p:nvPicPr>
          <p:cNvPr id="512" name="Picture 5"/>
          <p:cNvPicPr/>
          <p:nvPr/>
        </p:nvPicPr>
        <p:blipFill>
          <a:blip r:embed="rId3"/>
          <a:stretch/>
        </p:blipFill>
        <p:spPr>
          <a:xfrm>
            <a:off x="220320" y="6106680"/>
            <a:ext cx="600120" cy="61020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513" name="CustomShape 1"/>
          <p:cNvSpPr/>
          <p:nvPr/>
        </p:nvSpPr>
        <p:spPr>
          <a:xfrm>
            <a:off x="457200" y="361080"/>
            <a:ext cx="8229240" cy="1142640"/>
          </a:xfrm>
          <a:prstGeom prst="rect">
            <a:avLst/>
          </a:prstGeom>
          <a:noFill/>
          <a:ln>
            <a:noFill/>
          </a:ln>
        </p:spPr>
        <p:style>
          <a:lnRef idx="0">
            <a:scrgbClr r="0" g="0" b="0"/>
          </a:lnRef>
          <a:fillRef idx="0">
            <a:scrgbClr r="0" g="0" b="0"/>
          </a:fillRef>
          <a:effectRef idx="0">
            <a:scrgbClr r="0" g="0" b="0"/>
          </a:effectRef>
          <a:fontRef idx="minor"/>
        </p:style>
        <p:txBody>
          <a:bodyPr anchor="ctr">
            <a:normAutofit fontScale="72000" lnSpcReduction="10000"/>
          </a:bodyPr>
          <a:lstStyle/>
          <a:p>
            <a:pPr algn="ctr">
              <a:lnSpc>
                <a:spcPct val="100000"/>
              </a:lnSpc>
            </a:pPr>
            <a:r>
              <a:rPr lang="en-US" sz="4800" b="0" strike="noStrike" spc="-1">
                <a:solidFill>
                  <a:srgbClr val="984807"/>
                </a:solidFill>
                <a:latin typeface="Calibri"/>
                <a:ea typeface="ＭＳ Ｐゴシック"/>
              </a:rPr>
              <a:t>Runoff from landscapes enters the storm drains, then flows to our local waterways</a:t>
            </a:r>
            <a:endParaRPr lang="en-US" sz="4800" b="0" strike="noStrike" spc="-1">
              <a:latin typeface="Arial"/>
            </a:endParaRPr>
          </a:p>
        </p:txBody>
      </p:sp>
      <p:pic>
        <p:nvPicPr>
          <p:cNvPr id="514" name="Picture 3"/>
          <p:cNvPicPr/>
          <p:nvPr/>
        </p:nvPicPr>
        <p:blipFill>
          <a:blip r:embed="rId3"/>
          <a:stretch/>
        </p:blipFill>
        <p:spPr>
          <a:xfrm>
            <a:off x="1315440" y="1504080"/>
            <a:ext cx="6512760" cy="5125320"/>
          </a:xfrm>
          <a:prstGeom prst="rect">
            <a:avLst/>
          </a:prstGeom>
          <a:ln w="12600">
            <a:noFill/>
          </a:ln>
        </p:spPr>
      </p:pic>
      <p:pic>
        <p:nvPicPr>
          <p:cNvPr id="515" name="P 1"/>
          <p:cNvPicPr/>
          <p:nvPr/>
        </p:nvPicPr>
        <p:blipFill>
          <a:blip r:embed="rId4"/>
          <a:stretch/>
        </p:blipFill>
        <p:spPr>
          <a:xfrm>
            <a:off x="283680" y="6086160"/>
            <a:ext cx="613440" cy="618120"/>
          </a:xfrm>
          <a:prstGeom prst="rect">
            <a:avLst/>
          </a:prstGeom>
          <a:ln w="936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516" name="TextShape 1"/>
          <p:cNvSpPr txBox="1"/>
          <p:nvPr/>
        </p:nvSpPr>
        <p:spPr>
          <a:xfrm>
            <a:off x="65880" y="245880"/>
            <a:ext cx="8986680" cy="851400"/>
          </a:xfrm>
          <a:prstGeom prst="rect">
            <a:avLst/>
          </a:prstGeom>
          <a:noFill/>
          <a:ln>
            <a:noFill/>
          </a:ln>
        </p:spPr>
        <p:txBody>
          <a:bodyPr lIns="45720" rIns="45720" anchor="ctr">
            <a:normAutofit fontScale="83000" lnSpcReduction="20000"/>
          </a:bodyPr>
          <a:lstStyle/>
          <a:p>
            <a:pPr algn="ctr">
              <a:lnSpc>
                <a:spcPct val="100000"/>
              </a:lnSpc>
            </a:pPr>
            <a:r>
              <a:rPr lang="en-US" sz="6700" b="1" strike="noStrike" spc="-1">
                <a:solidFill>
                  <a:srgbClr val="945200"/>
                </a:solidFill>
                <a:latin typeface="Calibri"/>
              </a:rPr>
              <a:t>How to Plant </a:t>
            </a:r>
            <a:endParaRPr lang="en-US" sz="6700" b="0" strike="noStrike" spc="-1">
              <a:solidFill>
                <a:srgbClr val="000000"/>
              </a:solidFill>
              <a:latin typeface="Calibri"/>
            </a:endParaRPr>
          </a:p>
        </p:txBody>
      </p:sp>
      <p:pic>
        <p:nvPicPr>
          <p:cNvPr id="517" name="Picture 7"/>
          <p:cNvPicPr/>
          <p:nvPr/>
        </p:nvPicPr>
        <p:blipFill>
          <a:blip r:embed="rId3"/>
          <a:stretch/>
        </p:blipFill>
        <p:spPr>
          <a:xfrm>
            <a:off x="81720" y="6149880"/>
            <a:ext cx="586800" cy="596880"/>
          </a:xfrm>
          <a:prstGeom prst="rect">
            <a:avLst/>
          </a:prstGeom>
          <a:ln>
            <a:noFill/>
          </a:ln>
        </p:spPr>
      </p:pic>
      <p:pic>
        <p:nvPicPr>
          <p:cNvPr id="518" name="Picture 517"/>
          <p:cNvPicPr/>
          <p:nvPr/>
        </p:nvPicPr>
        <p:blipFill>
          <a:blip r:embed="rId4"/>
          <a:stretch/>
        </p:blipFill>
        <p:spPr>
          <a:xfrm>
            <a:off x="1455120" y="1005840"/>
            <a:ext cx="6828120" cy="5617440"/>
          </a:xfrm>
          <a:prstGeom prst="rect">
            <a:avLst/>
          </a:prstGeom>
          <a:ln>
            <a:noFill/>
          </a:ln>
        </p:spPr>
      </p:pic>
      <p:sp>
        <p:nvSpPr>
          <p:cNvPr id="519" name="TextShape 2"/>
          <p:cNvSpPr txBox="1"/>
          <p:nvPr/>
        </p:nvSpPr>
        <p:spPr>
          <a:xfrm>
            <a:off x="6309360" y="6583680"/>
            <a:ext cx="2756160" cy="243360"/>
          </a:xfrm>
          <a:prstGeom prst="rect">
            <a:avLst/>
          </a:prstGeom>
          <a:noFill/>
          <a:ln>
            <a:noFill/>
          </a:ln>
        </p:spPr>
        <p:txBody>
          <a:bodyPr lIns="90000" tIns="45000" rIns="90000" bIns="45000">
            <a:spAutoFit/>
          </a:bodyPr>
          <a:lstStyle/>
          <a:p>
            <a:r>
              <a:rPr lang="en-US" sz="1200" b="0" strike="noStrike" spc="-1">
                <a:solidFill>
                  <a:srgbClr val="000000"/>
                </a:solidFill>
                <a:latin typeface="Calibri"/>
              </a:rPr>
              <a:t>Planting Fruit Trees UC ANR</a:t>
            </a:r>
            <a:endParaRPr lang="en-US" sz="12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520" name="CustomShape 1"/>
          <p:cNvSpPr/>
          <p:nvPr/>
        </p:nvSpPr>
        <p:spPr>
          <a:xfrm>
            <a:off x="1844280" y="3535560"/>
            <a:ext cx="6367680" cy="3077280"/>
          </a:xfrm>
          <a:prstGeom prst="rect">
            <a:avLst/>
          </a:prstGeom>
          <a:noFill/>
          <a:ln>
            <a:noFill/>
          </a:ln>
        </p:spPr>
        <p:style>
          <a:lnRef idx="0">
            <a:scrgbClr r="0" g="0" b="0"/>
          </a:lnRef>
          <a:fillRef idx="0">
            <a:scrgbClr r="0" g="0" b="0"/>
          </a:fillRef>
          <a:effectRef idx="0">
            <a:scrgbClr r="0" g="0" b="0"/>
          </a:effectRef>
          <a:fontRef idx="minor"/>
        </p:style>
      </p:sp>
      <p:sp>
        <p:nvSpPr>
          <p:cNvPr id="521" name="CustomShape 2"/>
          <p:cNvSpPr/>
          <p:nvPr/>
        </p:nvSpPr>
        <p:spPr>
          <a:xfrm>
            <a:off x="1844280" y="502560"/>
            <a:ext cx="5454720" cy="1919880"/>
          </a:xfrm>
          <a:prstGeom prst="rect">
            <a:avLst/>
          </a:prstGeom>
          <a:noFill/>
          <a:ln>
            <a:noFill/>
          </a:ln>
        </p:spPr>
        <p:style>
          <a:lnRef idx="0">
            <a:scrgbClr r="0" g="0" b="0"/>
          </a:lnRef>
          <a:fillRef idx="0">
            <a:scrgbClr r="0" g="0" b="0"/>
          </a:fillRef>
          <a:effectRef idx="0">
            <a:scrgbClr r="0" g="0" b="0"/>
          </a:effectRef>
          <a:fontRef idx="minor"/>
        </p:style>
        <p:txBody>
          <a:bodyPr lIns="45720" rIns="45720">
            <a:spAutoFit/>
          </a:bodyPr>
          <a:lstStyle/>
          <a:p>
            <a:pPr algn="ctr">
              <a:lnSpc>
                <a:spcPct val="100000"/>
              </a:lnSpc>
            </a:pPr>
            <a:r>
              <a:rPr lang="en-US" sz="6000" b="1" strike="noStrike" spc="-1">
                <a:solidFill>
                  <a:srgbClr val="984807"/>
                </a:solidFill>
                <a:latin typeface="Calibri"/>
                <a:ea typeface="Calibri"/>
              </a:rPr>
              <a:t>What Don’t You See?</a:t>
            </a:r>
            <a:endParaRPr lang="en-US" sz="6000" b="0" strike="noStrike" spc="-1">
              <a:latin typeface="Arial"/>
            </a:endParaRPr>
          </a:p>
        </p:txBody>
      </p:sp>
      <p:sp>
        <p:nvSpPr>
          <p:cNvPr id="522" name="CustomShape 3"/>
          <p:cNvSpPr/>
          <p:nvPr/>
        </p:nvSpPr>
        <p:spPr>
          <a:xfrm>
            <a:off x="244800" y="1470960"/>
            <a:ext cx="8653680" cy="708480"/>
          </a:xfrm>
          <a:prstGeom prst="rect">
            <a:avLst/>
          </a:prstGeom>
          <a:noFill/>
          <a:ln>
            <a:noFill/>
          </a:ln>
        </p:spPr>
        <p:style>
          <a:lnRef idx="0">
            <a:scrgbClr r="0" g="0" b="0"/>
          </a:lnRef>
          <a:fillRef idx="0">
            <a:scrgbClr r="0" g="0" b="0"/>
          </a:fillRef>
          <a:effectRef idx="0">
            <a:scrgbClr r="0" g="0" b="0"/>
          </a:effectRef>
          <a:fontRef idx="minor"/>
        </p:style>
      </p:sp>
      <p:sp>
        <p:nvSpPr>
          <p:cNvPr id="523" name="TextShape 4"/>
          <p:cNvSpPr txBox="1"/>
          <p:nvPr/>
        </p:nvSpPr>
        <p:spPr>
          <a:xfrm>
            <a:off x="91440" y="2324160"/>
            <a:ext cx="8686800" cy="3261240"/>
          </a:xfrm>
          <a:prstGeom prst="rect">
            <a:avLst/>
          </a:prstGeom>
          <a:noFill/>
          <a:ln>
            <a:noFill/>
          </a:ln>
        </p:spPr>
        <p:txBody>
          <a:bodyPr lIns="90000" tIns="45000" rIns="90000" bIns="45000">
            <a:spAutoFit/>
          </a:bodyPr>
          <a:lstStyle/>
          <a:p>
            <a:pPr marL="216000" indent="-216000">
              <a:buClr>
                <a:srgbClr val="000000"/>
              </a:buClr>
              <a:buSzPct val="45000"/>
              <a:buFont typeface="Wingdings" charset="2"/>
              <a:buChar char=""/>
            </a:pPr>
            <a:r>
              <a:rPr lang="en-US" sz="2800" b="0" strike="noStrike" spc="-1">
                <a:latin typeface="Arial"/>
              </a:rPr>
              <a:t>Answers: </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 A Nursery Stake</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 Ties/Labels/String Digging Into the Bark</a:t>
            </a:r>
          </a:p>
          <a:p>
            <a:pPr marL="216000" indent="-216000">
              <a:buClr>
                <a:srgbClr val="000000"/>
              </a:buClr>
              <a:buSzPct val="45000"/>
              <a:buFont typeface="Wingdings" charset="2"/>
              <a:buChar char=""/>
            </a:pPr>
            <a:endParaRPr lang="en-US" sz="2800" b="0" strike="noStrike" spc="-1">
              <a:latin typeface="Arial"/>
            </a:endParaRPr>
          </a:p>
          <a:p>
            <a:pPr marL="216000" indent="-216000">
              <a:buClr>
                <a:srgbClr val="000000"/>
              </a:buClr>
              <a:buSzPct val="45000"/>
              <a:buFont typeface="Wingdings" charset="2"/>
              <a:buChar char=""/>
            </a:pPr>
            <a:r>
              <a:rPr lang="en-US" sz="2800" b="0" strike="noStrike" spc="-1">
                <a:latin typeface="Arial"/>
              </a:rPr>
              <a:t> Irrigation at the Trunk</a:t>
            </a:r>
          </a:p>
          <a:p>
            <a:pPr marL="216000" indent="-216000">
              <a:buClr>
                <a:srgbClr val="000000"/>
              </a:buClr>
              <a:buSzPct val="45000"/>
              <a:buFont typeface="Wingdings" charset="2"/>
              <a:buChar char=""/>
            </a:pPr>
            <a:endParaRPr lang="en-US" sz="28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524" name="TextShape 1"/>
          <p:cNvSpPr txBox="1"/>
          <p:nvPr/>
        </p:nvSpPr>
        <p:spPr>
          <a:xfrm>
            <a:off x="1484640" y="5278320"/>
            <a:ext cx="6612120" cy="1196280"/>
          </a:xfrm>
          <a:prstGeom prst="rect">
            <a:avLst/>
          </a:prstGeom>
          <a:noFill/>
          <a:ln>
            <a:noFill/>
          </a:ln>
        </p:spPr>
        <p:txBody>
          <a:bodyPr lIns="34200" tIns="34200" rIns="34200" bIns="34200">
            <a:normAutofit/>
          </a:bodyPr>
          <a:lstStyle/>
          <a:p>
            <a:pPr algn="ctr">
              <a:lnSpc>
                <a:spcPct val="90000"/>
              </a:lnSpc>
            </a:pPr>
            <a:r>
              <a:rPr lang="en-US" sz="4400" b="1" strike="noStrike" spc="-1">
                <a:solidFill>
                  <a:srgbClr val="984807"/>
                </a:solidFill>
                <a:latin typeface="Calibri"/>
                <a:ea typeface="Arial"/>
              </a:rPr>
              <a:t>Focus water at the drip line </a:t>
            </a:r>
            <a:endParaRPr lang="en-US" sz="4400" b="0" strike="noStrike" spc="-1">
              <a:solidFill>
                <a:srgbClr val="000000"/>
              </a:solidFill>
              <a:latin typeface="Calibri"/>
            </a:endParaRPr>
          </a:p>
          <a:p>
            <a:pPr algn="ctr">
              <a:lnSpc>
                <a:spcPct val="90000"/>
              </a:lnSpc>
              <a:spcBef>
                <a:spcPts val="799"/>
              </a:spcBef>
            </a:pPr>
            <a:r>
              <a:rPr lang="en-US" sz="1589" b="0" strike="noStrike" spc="-1">
                <a:solidFill>
                  <a:srgbClr val="888888"/>
                </a:solidFill>
                <a:latin typeface="Arial"/>
                <a:ea typeface="Arial"/>
              </a:rPr>
              <a:t>Photo from the Vacaville Tree Foundation</a:t>
            </a:r>
            <a:endParaRPr lang="en-US" sz="1589" b="0" strike="noStrike" spc="-1">
              <a:solidFill>
                <a:srgbClr val="000000"/>
              </a:solidFill>
              <a:latin typeface="Calibri"/>
            </a:endParaRPr>
          </a:p>
        </p:txBody>
      </p:sp>
      <p:pic>
        <p:nvPicPr>
          <p:cNvPr id="525" name="Picture 2"/>
          <p:cNvPicPr/>
          <p:nvPr/>
        </p:nvPicPr>
        <p:blipFill>
          <a:blip r:embed="rId3"/>
          <a:stretch/>
        </p:blipFill>
        <p:spPr>
          <a:xfrm>
            <a:off x="374040" y="0"/>
            <a:ext cx="8395560" cy="6857640"/>
          </a:xfrm>
          <a:prstGeom prst="rect">
            <a:avLst/>
          </a:prstGeom>
          <a:ln>
            <a:noFill/>
          </a:ln>
        </p:spPr>
      </p:pic>
      <p:pic>
        <p:nvPicPr>
          <p:cNvPr id="526" name="Picture 5"/>
          <p:cNvPicPr/>
          <p:nvPr/>
        </p:nvPicPr>
        <p:blipFill>
          <a:blip r:embed="rId4"/>
          <a:stretch/>
        </p:blipFill>
        <p:spPr>
          <a:xfrm>
            <a:off x="197280" y="5949360"/>
            <a:ext cx="791640" cy="805320"/>
          </a:xfrm>
          <a:prstGeom prst="rect">
            <a:avLst/>
          </a:prstGeom>
          <a:ln>
            <a:noFill/>
          </a:ln>
        </p:spPr>
      </p:pic>
      <p:sp>
        <p:nvSpPr>
          <p:cNvPr id="527" name="CustomShape 2"/>
          <p:cNvSpPr/>
          <p:nvPr/>
        </p:nvSpPr>
        <p:spPr>
          <a:xfrm>
            <a:off x="6286680" y="251640"/>
            <a:ext cx="24832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Calibri"/>
              </a:rPr>
              <a:t>Image credit: canopy.org</a:t>
            </a:r>
            <a:endParaRPr lang="en-US" sz="18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528" name="TextShape 1"/>
          <p:cNvSpPr txBox="1"/>
          <p:nvPr/>
        </p:nvSpPr>
        <p:spPr>
          <a:xfrm>
            <a:off x="772920" y="4325760"/>
            <a:ext cx="7972920" cy="657000"/>
          </a:xfrm>
          <a:prstGeom prst="rect">
            <a:avLst/>
          </a:prstGeom>
          <a:noFill/>
          <a:ln>
            <a:noFill/>
          </a:ln>
        </p:spPr>
        <p:txBody>
          <a:bodyPr lIns="34200" tIns="34200" rIns="34200" bIns="34200" anchor="b">
            <a:noAutofit/>
          </a:bodyPr>
          <a:lstStyle/>
          <a:p>
            <a:pPr algn="ctr">
              <a:lnSpc>
                <a:spcPct val="90000"/>
              </a:lnSpc>
            </a:pPr>
            <a:r>
              <a:rPr lang="en-US" sz="3600" b="1" strike="noStrike" spc="-1">
                <a:solidFill>
                  <a:srgbClr val="4F6228"/>
                </a:solidFill>
                <a:latin typeface="Arial"/>
                <a:ea typeface="Arial"/>
              </a:rPr>
              <a:t>Water to encourage deep roots</a:t>
            </a:r>
            <a:endParaRPr lang="en-US" sz="3600" b="0" strike="noStrike" spc="-1">
              <a:solidFill>
                <a:srgbClr val="000000"/>
              </a:solidFill>
              <a:latin typeface="Calibri"/>
            </a:endParaRPr>
          </a:p>
        </p:txBody>
      </p:sp>
      <p:sp>
        <p:nvSpPr>
          <p:cNvPr id="529" name="TextShape 2"/>
          <p:cNvSpPr txBox="1"/>
          <p:nvPr/>
        </p:nvSpPr>
        <p:spPr>
          <a:xfrm>
            <a:off x="577800" y="5282640"/>
            <a:ext cx="8282520" cy="1397520"/>
          </a:xfrm>
          <a:prstGeom prst="rect">
            <a:avLst/>
          </a:prstGeom>
          <a:noFill/>
          <a:ln>
            <a:noFill/>
          </a:ln>
        </p:spPr>
        <p:txBody>
          <a:bodyPr lIns="34200" tIns="34200" rIns="34200" bIns="34200">
            <a:noAutofit/>
          </a:bodyPr>
          <a:lstStyle/>
          <a:p>
            <a:pPr algn="ctr">
              <a:lnSpc>
                <a:spcPct val="72000"/>
              </a:lnSpc>
            </a:pPr>
            <a:r>
              <a:rPr lang="en-US" sz="3000" b="1" strike="noStrike" spc="-1">
                <a:solidFill>
                  <a:srgbClr val="0070C0"/>
                </a:solidFill>
                <a:latin typeface="Arial"/>
                <a:ea typeface="Arial"/>
              </a:rPr>
              <a:t>Remember to </a:t>
            </a:r>
            <a:r>
              <a:rPr lang="en-US" sz="3000" b="1" u="sng" strike="noStrike" spc="-1">
                <a:solidFill>
                  <a:srgbClr val="0070C0"/>
                </a:solidFill>
                <a:uFillTx/>
                <a:latin typeface="Arial"/>
                <a:ea typeface="Arial"/>
              </a:rPr>
              <a:t>water deeply</a:t>
            </a:r>
            <a:r>
              <a:rPr lang="en-US" sz="3000" b="1" strike="noStrike" spc="-1">
                <a:solidFill>
                  <a:srgbClr val="0070C0"/>
                </a:solidFill>
                <a:latin typeface="Arial"/>
                <a:ea typeface="Arial"/>
              </a:rPr>
              <a:t> and </a:t>
            </a:r>
            <a:r>
              <a:rPr lang="en-US" sz="3000" b="1" u="sng" strike="noStrike" spc="-1">
                <a:solidFill>
                  <a:srgbClr val="0070C0"/>
                </a:solidFill>
                <a:uFillTx/>
                <a:latin typeface="Arial"/>
                <a:ea typeface="Arial"/>
              </a:rPr>
              <a:t>infrequently</a:t>
            </a:r>
            <a:endParaRPr lang="en-US" sz="3000" b="0" strike="noStrike" spc="-1">
              <a:solidFill>
                <a:srgbClr val="000000"/>
              </a:solidFill>
              <a:latin typeface="Calibri"/>
            </a:endParaRPr>
          </a:p>
          <a:p>
            <a:pPr algn="ctr">
              <a:lnSpc>
                <a:spcPct val="72000"/>
              </a:lnSpc>
              <a:spcBef>
                <a:spcPts val="700"/>
              </a:spcBef>
            </a:pPr>
            <a:endParaRPr lang="en-US" sz="3000" b="0" strike="noStrike" spc="-1">
              <a:solidFill>
                <a:srgbClr val="000000"/>
              </a:solidFill>
              <a:latin typeface="Calibri"/>
            </a:endParaRPr>
          </a:p>
          <a:p>
            <a:pPr algn="ctr">
              <a:lnSpc>
                <a:spcPct val="72000"/>
              </a:lnSpc>
              <a:spcBef>
                <a:spcPts val="700"/>
              </a:spcBef>
            </a:pPr>
            <a:r>
              <a:rPr lang="en-US" sz="3000" b="1" strike="noStrike" spc="-1">
                <a:solidFill>
                  <a:srgbClr val="0070C0"/>
                </a:solidFill>
                <a:latin typeface="Arial"/>
                <a:ea typeface="Arial"/>
              </a:rPr>
              <a:t>NOT shallow and often</a:t>
            </a:r>
            <a:endParaRPr lang="en-US" sz="3000" b="0" strike="noStrike" spc="-1">
              <a:solidFill>
                <a:srgbClr val="000000"/>
              </a:solidFill>
              <a:latin typeface="Calibri"/>
            </a:endParaRPr>
          </a:p>
        </p:txBody>
      </p:sp>
      <p:pic>
        <p:nvPicPr>
          <p:cNvPr id="530" name="Picture 5"/>
          <p:cNvPicPr/>
          <p:nvPr/>
        </p:nvPicPr>
        <p:blipFill>
          <a:blip r:embed="rId3"/>
          <a:stretch/>
        </p:blipFill>
        <p:spPr>
          <a:xfrm flipH="1">
            <a:off x="1306800" y="-707760"/>
            <a:ext cx="6906600" cy="5063760"/>
          </a:xfrm>
          <a:prstGeom prst="rect">
            <a:avLst/>
          </a:prstGeom>
          <a:ln>
            <a:noFill/>
          </a:ln>
        </p:spPr>
      </p:pic>
      <p:sp>
        <p:nvSpPr>
          <p:cNvPr id="531" name="CustomShape 3"/>
          <p:cNvSpPr/>
          <p:nvPr/>
        </p:nvSpPr>
        <p:spPr>
          <a:xfrm>
            <a:off x="1585800" y="2565720"/>
            <a:ext cx="317880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1" strike="noStrike" spc="-1">
                <a:solidFill>
                  <a:srgbClr val="984807"/>
                </a:solidFill>
                <a:latin typeface="Calibri"/>
              </a:rPr>
              <a:t>Shallow watering grows shallow roots</a:t>
            </a:r>
            <a:endParaRPr lang="en-US" sz="2400" b="0" strike="noStrike" spc="-1">
              <a:latin typeface="Arial"/>
            </a:endParaRPr>
          </a:p>
          <a:p>
            <a:pPr algn="ctr">
              <a:lnSpc>
                <a:spcPct val="100000"/>
              </a:lnSpc>
            </a:pPr>
            <a:r>
              <a:rPr lang="en-US" sz="2400" b="1" strike="noStrike" spc="-1">
                <a:solidFill>
                  <a:srgbClr val="984807"/>
                </a:solidFill>
                <a:latin typeface="Calibri"/>
              </a:rPr>
              <a:t>which dry out quickly </a:t>
            </a:r>
            <a:endParaRPr lang="en-US" sz="2400" b="0" strike="noStrike" spc="-1">
              <a:latin typeface="Arial"/>
            </a:endParaRPr>
          </a:p>
        </p:txBody>
      </p:sp>
      <p:grpSp>
        <p:nvGrpSpPr>
          <p:cNvPr id="532" name="Group 4"/>
          <p:cNvGrpSpPr/>
          <p:nvPr/>
        </p:nvGrpSpPr>
        <p:grpSpPr>
          <a:xfrm>
            <a:off x="669600" y="2225880"/>
            <a:ext cx="1227600" cy="717840"/>
            <a:chOff x="669600" y="2225880"/>
            <a:chExt cx="1227600" cy="717840"/>
          </a:xfrm>
        </p:grpSpPr>
        <p:pic>
          <p:nvPicPr>
            <p:cNvPr id="533" name="Ink 9"/>
            <p:cNvPicPr/>
            <p:nvPr/>
          </p:nvPicPr>
          <p:blipFill>
            <a:blip r:embed="rId4"/>
            <a:stretch/>
          </p:blipFill>
          <p:spPr>
            <a:xfrm>
              <a:off x="669600" y="2273040"/>
              <a:ext cx="1185840" cy="670680"/>
            </a:xfrm>
            <a:prstGeom prst="rect">
              <a:avLst/>
            </a:prstGeom>
            <a:ln>
              <a:noFill/>
            </a:ln>
          </p:spPr>
        </p:pic>
        <p:pic>
          <p:nvPicPr>
            <p:cNvPr id="534" name="Ink 10"/>
            <p:cNvPicPr/>
            <p:nvPr/>
          </p:nvPicPr>
          <p:blipFill>
            <a:blip r:embed="rId5"/>
            <a:stretch/>
          </p:blipFill>
          <p:spPr>
            <a:xfrm>
              <a:off x="1785960" y="2260440"/>
              <a:ext cx="110520" cy="452160"/>
            </a:xfrm>
            <a:prstGeom prst="rect">
              <a:avLst/>
            </a:prstGeom>
            <a:ln>
              <a:noFill/>
            </a:ln>
          </p:spPr>
        </p:pic>
        <p:pic>
          <p:nvPicPr>
            <p:cNvPr id="535" name="Ink 13"/>
            <p:cNvPicPr/>
            <p:nvPr/>
          </p:nvPicPr>
          <p:blipFill>
            <a:blip r:embed="rId6"/>
            <a:stretch/>
          </p:blipFill>
          <p:spPr>
            <a:xfrm>
              <a:off x="1273680" y="2225880"/>
              <a:ext cx="623520" cy="89280"/>
            </a:xfrm>
            <a:prstGeom prst="rect">
              <a:avLst/>
            </a:prstGeom>
            <a:ln>
              <a:noFill/>
            </a:ln>
          </p:spPr>
        </p:pic>
      </p:grpSp>
      <p:pic>
        <p:nvPicPr>
          <p:cNvPr id="536" name="Ink 21"/>
          <p:cNvPicPr/>
          <p:nvPr/>
        </p:nvPicPr>
        <p:blipFill>
          <a:blip r:embed="rId7"/>
          <a:stretch/>
        </p:blipFill>
        <p:spPr>
          <a:xfrm>
            <a:off x="7704000" y="3870720"/>
            <a:ext cx="618120" cy="1160640"/>
          </a:xfrm>
          <a:prstGeom prst="rect">
            <a:avLst/>
          </a:prstGeom>
          <a:ln>
            <a:noFill/>
          </a:ln>
        </p:spPr>
      </p:pic>
      <p:pic>
        <p:nvPicPr>
          <p:cNvPr id="537" name="Ink 25"/>
          <p:cNvPicPr/>
          <p:nvPr/>
        </p:nvPicPr>
        <p:blipFill>
          <a:blip r:embed="rId8"/>
          <a:stretch/>
        </p:blipFill>
        <p:spPr>
          <a:xfrm>
            <a:off x="7603560" y="3880080"/>
            <a:ext cx="154440" cy="456840"/>
          </a:xfrm>
          <a:prstGeom prst="rect">
            <a:avLst/>
          </a:prstGeom>
          <a:ln>
            <a:noFill/>
          </a:ln>
        </p:spPr>
      </p:pic>
      <p:pic>
        <p:nvPicPr>
          <p:cNvPr id="538" name="Ink 26"/>
          <p:cNvPicPr/>
          <p:nvPr/>
        </p:nvPicPr>
        <p:blipFill>
          <a:blip r:embed="rId9"/>
          <a:stretch/>
        </p:blipFill>
        <p:spPr>
          <a:xfrm>
            <a:off x="7765560" y="3882240"/>
            <a:ext cx="465480" cy="190440"/>
          </a:xfrm>
          <a:prstGeom prst="rect">
            <a:avLst/>
          </a:prstGeom>
          <a:ln>
            <a:noFill/>
          </a:ln>
        </p:spPr>
      </p:pic>
      <p:sp>
        <p:nvSpPr>
          <p:cNvPr id="539" name="CustomShape 5"/>
          <p:cNvSpPr/>
          <p:nvPr/>
        </p:nvSpPr>
        <p:spPr>
          <a:xfrm>
            <a:off x="2604240" y="6470280"/>
            <a:ext cx="431028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200" b="0" strike="noStrike" spc="-1">
                <a:solidFill>
                  <a:srgbClr val="000000"/>
                </a:solidFill>
                <a:latin typeface="Calibri"/>
              </a:rPr>
              <a:t>Image credit from ecomindedsolutions.com</a:t>
            </a:r>
            <a:endParaRPr lang="en-US" sz="1200" b="0" strike="noStrike" spc="-1">
              <a:latin typeface="Arial"/>
            </a:endParaRPr>
          </a:p>
        </p:txBody>
      </p:sp>
      <p:pic>
        <p:nvPicPr>
          <p:cNvPr id="540" name="Picture 15"/>
          <p:cNvPicPr/>
          <p:nvPr/>
        </p:nvPicPr>
        <p:blipFill>
          <a:blip r:embed="rId10"/>
          <a:stretch/>
        </p:blipFill>
        <p:spPr>
          <a:xfrm>
            <a:off x="197280" y="5949360"/>
            <a:ext cx="791640" cy="805320"/>
          </a:xfrm>
          <a:prstGeom prst="rect">
            <a:avLst/>
          </a:prstGeom>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1868</TotalTime>
  <Words>1897</Words>
  <Application>Microsoft Office PowerPoint</Application>
  <PresentationFormat>On-screen Show (4:3)</PresentationFormat>
  <Paragraphs>227</Paragraphs>
  <Slides>21</Slides>
  <Notes>17</Notes>
  <HiddenSlides>0</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21</vt:i4>
      </vt:variant>
    </vt:vector>
  </HeadingPairs>
  <TitlesOfParts>
    <vt:vector size="40" baseType="lpstr">
      <vt:lpstr>Arial</vt:lpstr>
      <vt:lpstr>Arial Nova</vt:lpstr>
      <vt:lpstr>Calibri</vt:lpstr>
      <vt:lpstr>Courier New</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Gardening Essentials</dc:title>
  <dc:subject/>
  <dc:creator>suzanne bontempo</dc:creator>
  <dc:description/>
  <cp:lastModifiedBy>Anne Justesen</cp:lastModifiedBy>
  <cp:revision>77</cp:revision>
  <dcterms:created xsi:type="dcterms:W3CDTF">2021-01-09T05:45:49Z</dcterms:created>
  <dcterms:modified xsi:type="dcterms:W3CDTF">2023-02-24T18:06:30Z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44</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48</vt:i4>
  </property>
</Properties>
</file>